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304" r:id="rId5"/>
    <p:sldId id="312" r:id="rId6"/>
    <p:sldId id="284" r:id="rId7"/>
    <p:sldId id="314" r:id="rId8"/>
    <p:sldId id="286" r:id="rId9"/>
    <p:sldId id="285" r:id="rId10"/>
    <p:sldId id="287" r:id="rId11"/>
    <p:sldId id="289" r:id="rId12"/>
    <p:sldId id="303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13" r:id="rId27"/>
    <p:sldId id="28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9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14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1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2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4343"/>
            <a:ext cx="5181600" cy="4812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4343"/>
            <a:ext cx="5181600" cy="48126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3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6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3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65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47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8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CA2CA-A60D-4DF3-BE84-15A3776A7825}" type="datetimeFigureOut">
              <a:rPr lang="en-US" smtClean="0"/>
              <a:t>04-Jun-19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BA263-E354-463E-A660-BA742ED4B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331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Prototyping Next-Generation User Interfaces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Durham Fire Department</a:t>
            </a:r>
          </a:p>
          <a:p>
            <a:r>
              <a:rPr lang="en-US" dirty="0"/>
              <a:t>2</a:t>
            </a:r>
            <a:r>
              <a:rPr lang="en-US" baseline="30000" dirty="0"/>
              <a:t>st</a:t>
            </a:r>
            <a:r>
              <a:rPr lang="en-US" dirty="0"/>
              <a:t> 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1104948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97354"/>
            <a:ext cx="10515600" cy="723446"/>
          </a:xfrm>
        </p:spPr>
        <p:txBody>
          <a:bodyPr>
            <a:normAutofit fontScale="90000"/>
          </a:bodyPr>
          <a:lstStyle/>
          <a:p>
            <a:r>
              <a:rPr lang="en-US" dirty="0"/>
              <a:t>Information exchange between the firefighter and the central commander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0356"/>
            <a:ext cx="10515600" cy="4856163"/>
          </a:xfrm>
        </p:spPr>
        <p:txBody>
          <a:bodyPr/>
          <a:lstStyle/>
          <a:p>
            <a:r>
              <a:rPr lang="en-US" dirty="0"/>
              <a:t>Firefighters: generate the blueprint while exploring the building, add a hazard marker (or request the commander to add), request a new path</a:t>
            </a:r>
          </a:p>
          <a:p>
            <a:r>
              <a:rPr lang="en-US" dirty="0"/>
              <a:t>Commander sees the map, add hazard markers and other info (such as windows), trace and send a path, assign roles 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21253" y="4945857"/>
            <a:ext cx="7749494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else the firefighter could request and inform?</a:t>
            </a:r>
          </a:p>
          <a:p>
            <a:r>
              <a:rPr lang="en-US" sz="2800" dirty="0"/>
              <a:t>What could be the commander’s actions?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01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839166"/>
            <a:ext cx="10437257" cy="41517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89903" y="2949147"/>
            <a:ext cx="2397211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map is generated in real-time</a:t>
            </a:r>
          </a:p>
        </p:txBody>
      </p:sp>
    </p:spTree>
    <p:extLst>
      <p:ext uri="{BB962C8B-B14F-4D97-AF65-F5344CB8AC3E}">
        <p14:creationId xmlns:p14="http://schemas.microsoft.com/office/powerpoint/2010/main" val="139794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8" name="Rectangle 7"/>
          <p:cNvSpPr/>
          <p:nvPr/>
        </p:nvSpPr>
        <p:spPr>
          <a:xfrm>
            <a:off x="5679989" y="2885302"/>
            <a:ext cx="1573427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Fire marker added</a:t>
            </a:r>
          </a:p>
        </p:txBody>
      </p:sp>
    </p:spTree>
    <p:extLst>
      <p:ext uri="{BB962C8B-B14F-4D97-AF65-F5344CB8AC3E}">
        <p14:creationId xmlns:p14="http://schemas.microsoft.com/office/powerpoint/2010/main" val="3885405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3659199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4153175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175200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5309286" y="2603158"/>
            <a:ext cx="1573427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New fire marker added</a:t>
            </a:r>
          </a:p>
        </p:txBody>
      </p:sp>
    </p:spTree>
    <p:extLst>
      <p:ext uri="{BB962C8B-B14F-4D97-AF65-F5344CB8AC3E}">
        <p14:creationId xmlns:p14="http://schemas.microsoft.com/office/powerpoint/2010/main" val="2756550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3243352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3227851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14534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 details about interactions and features</a:t>
            </a:r>
          </a:p>
          <a:p>
            <a:pPr lvl="1"/>
            <a:r>
              <a:rPr lang="en-US" dirty="0"/>
              <a:t>Markers in the environment (hazards, information…)</a:t>
            </a:r>
          </a:p>
          <a:p>
            <a:pPr lvl="1"/>
            <a:r>
              <a:rPr lang="en-US" dirty="0"/>
              <a:t>Dynamic generated map</a:t>
            </a:r>
          </a:p>
          <a:p>
            <a:pPr lvl="1"/>
            <a:r>
              <a:rPr lang="en-US" dirty="0"/>
              <a:t>Information Exchange</a:t>
            </a:r>
          </a:p>
          <a:p>
            <a:pPr lvl="1"/>
            <a:r>
              <a:rPr lang="en-US" dirty="0"/>
              <a:t>Breadcrumbs</a:t>
            </a:r>
          </a:p>
          <a:p>
            <a:pPr lvl="1"/>
            <a:r>
              <a:rPr lang="en-US" dirty="0"/>
              <a:t>HUD elements</a:t>
            </a:r>
          </a:p>
          <a:p>
            <a:pPr lvl="1"/>
            <a:r>
              <a:rPr lang="en-US" dirty="0"/>
              <a:t>Role Assignment</a:t>
            </a:r>
          </a:p>
        </p:txBody>
      </p:sp>
    </p:spTree>
    <p:extLst>
      <p:ext uri="{BB962C8B-B14F-4D97-AF65-F5344CB8AC3E}">
        <p14:creationId xmlns:p14="http://schemas.microsoft.com/office/powerpoint/2010/main" val="314138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36586143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217796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9160476" y="3006812"/>
            <a:ext cx="1573427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Victim found</a:t>
            </a:r>
          </a:p>
        </p:txBody>
      </p:sp>
    </p:spTree>
    <p:extLst>
      <p:ext uri="{BB962C8B-B14F-4D97-AF65-F5344CB8AC3E}">
        <p14:creationId xmlns:p14="http://schemas.microsoft.com/office/powerpoint/2010/main" val="4136744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8487" y="2018271"/>
            <a:ext cx="1573427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the fire spread</a:t>
            </a:r>
          </a:p>
        </p:txBody>
      </p:sp>
      <p:sp>
        <p:nvSpPr>
          <p:cNvPr id="6" name="Rectangle 5"/>
          <p:cNvSpPr/>
          <p:nvPr/>
        </p:nvSpPr>
        <p:spPr>
          <a:xfrm>
            <a:off x="2718487" y="3700604"/>
            <a:ext cx="2236574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Blocking the way out</a:t>
            </a:r>
          </a:p>
        </p:txBody>
      </p:sp>
    </p:spTree>
    <p:extLst>
      <p:ext uri="{BB962C8B-B14F-4D97-AF65-F5344CB8AC3E}">
        <p14:creationId xmlns:p14="http://schemas.microsoft.com/office/powerpoint/2010/main" val="2056805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75" y="1475062"/>
            <a:ext cx="10449450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2433" y="2430163"/>
            <a:ext cx="2388972" cy="5436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Central commander sends a new path</a:t>
            </a:r>
          </a:p>
        </p:txBody>
      </p:sp>
    </p:spTree>
    <p:extLst>
      <p:ext uri="{BB962C8B-B14F-4D97-AF65-F5344CB8AC3E}">
        <p14:creationId xmlns:p14="http://schemas.microsoft.com/office/powerpoint/2010/main" val="210985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4" y="1475062"/>
            <a:ext cx="10479932" cy="390787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446"/>
          </a:xfrm>
        </p:spPr>
        <p:txBody>
          <a:bodyPr/>
          <a:lstStyle/>
          <a:p>
            <a:r>
              <a:rPr lang="en-US" dirty="0"/>
              <a:t>Dynamic generated map</a:t>
            </a:r>
          </a:p>
        </p:txBody>
      </p:sp>
    </p:spTree>
    <p:extLst>
      <p:ext uri="{BB962C8B-B14F-4D97-AF65-F5344CB8AC3E}">
        <p14:creationId xmlns:p14="http://schemas.microsoft.com/office/powerpoint/2010/main" val="2105694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HUD Elements </a:t>
            </a:r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47" b="5224"/>
          <a:stretch/>
        </p:blipFill>
        <p:spPr>
          <a:xfrm>
            <a:off x="1104900" y="1088572"/>
            <a:ext cx="9152666" cy="5562601"/>
          </a:xfrm>
        </p:spPr>
      </p:pic>
      <p:sp>
        <p:nvSpPr>
          <p:cNvPr id="8" name="TextBox 7"/>
          <p:cNvSpPr txBox="1"/>
          <p:nvPr/>
        </p:nvSpPr>
        <p:spPr>
          <a:xfrm>
            <a:off x="4937038" y="1289222"/>
            <a:ext cx="2164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&lt;Search and Rescue&gt;</a:t>
            </a:r>
          </a:p>
        </p:txBody>
      </p:sp>
    </p:spTree>
    <p:extLst>
      <p:ext uri="{BB962C8B-B14F-4D97-AF65-F5344CB8AC3E}">
        <p14:creationId xmlns:p14="http://schemas.microsoft.com/office/powerpoint/2010/main" val="3946908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Role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+ Rescue</a:t>
            </a:r>
          </a:p>
          <a:p>
            <a:r>
              <a:rPr lang="en-US" dirty="0"/>
              <a:t>Mitigation</a:t>
            </a:r>
          </a:p>
          <a:p>
            <a:r>
              <a:rPr lang="en-US" dirty="0"/>
              <a:t>Commander</a:t>
            </a:r>
          </a:p>
          <a:p>
            <a:r>
              <a:rPr lang="en-US" dirty="0"/>
              <a:t>Safety</a:t>
            </a:r>
          </a:p>
          <a:p>
            <a:r>
              <a:rPr lang="en-US" dirty="0"/>
              <a:t>Ventilation</a:t>
            </a:r>
          </a:p>
        </p:txBody>
      </p:sp>
    </p:spTree>
    <p:extLst>
      <p:ext uri="{BB962C8B-B14F-4D97-AF65-F5344CB8AC3E}">
        <p14:creationId xmlns:p14="http://schemas.microsoft.com/office/powerpoint/2010/main" val="3047070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2914" y="1373629"/>
            <a:ext cx="2394296" cy="1197147"/>
            <a:chOff x="2875855" y="1608858"/>
            <a:chExt cx="2376289" cy="1188144"/>
          </a:xfrm>
          <a:solidFill>
            <a:schemeClr val="accent2"/>
          </a:solidFill>
        </p:grpSpPr>
        <p:sp>
          <p:nvSpPr>
            <p:cNvPr id="6" name="Rectangle 5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Scenario</a:t>
              </a:r>
              <a:endParaRPr lang="en-US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62913" y="2699495"/>
            <a:ext cx="2394296" cy="1197147"/>
            <a:chOff x="2875855" y="1608858"/>
            <a:chExt cx="2376289" cy="1188144"/>
          </a:xfrm>
        </p:grpSpPr>
        <p:sp>
          <p:nvSpPr>
            <p:cNvPr id="9" name="Rectangle 8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Key Role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62914" y="4030766"/>
            <a:ext cx="2394296" cy="1197147"/>
            <a:chOff x="2875855" y="1608858"/>
            <a:chExt cx="2376289" cy="1188144"/>
          </a:xfrm>
        </p:grpSpPr>
        <p:sp>
          <p:nvSpPr>
            <p:cNvPr id="12" name="Rectangle 11"/>
            <p:cNvSpPr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2875855" y="1608858"/>
              <a:ext cx="2376289" cy="11881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/>
                <a:t>Task to simulate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341941" y="1680912"/>
            <a:ext cx="3755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Burning commercial building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41941" y="3023323"/>
            <a:ext cx="60238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Firefighter who’s tasked with finding the victim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41941" y="4226572"/>
            <a:ext cx="76222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Search + rescue: Path finding (in and out), hazard detection </a:t>
            </a:r>
          </a:p>
          <a:p>
            <a:r>
              <a:rPr lang="en-US" sz="2400" dirty="0"/>
              <a:t>and avoidance, victim detection</a:t>
            </a:r>
          </a:p>
        </p:txBody>
      </p:sp>
    </p:spTree>
    <p:extLst>
      <p:ext uri="{BB962C8B-B14F-4D97-AF65-F5344CB8AC3E}">
        <p14:creationId xmlns:p14="http://schemas.microsoft.com/office/powerpoint/2010/main" val="111709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70" y="-15788"/>
            <a:ext cx="8765059" cy="6873788"/>
          </a:xfrm>
        </p:spPr>
      </p:pic>
    </p:spTree>
    <p:extLst>
      <p:ext uri="{BB962C8B-B14F-4D97-AF65-F5344CB8AC3E}">
        <p14:creationId xmlns:p14="http://schemas.microsoft.com/office/powerpoint/2010/main" val="517260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141" y="-1688640"/>
            <a:ext cx="11265117" cy="9005049"/>
          </a:xfrm>
        </p:spPr>
      </p:pic>
    </p:spTree>
    <p:extLst>
      <p:ext uri="{BB962C8B-B14F-4D97-AF65-F5344CB8AC3E}">
        <p14:creationId xmlns:p14="http://schemas.microsoft.com/office/powerpoint/2010/main" val="429348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Markers in the Environment - 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Danger: fire source, structural damage, gas leak</a:t>
            </a:r>
          </a:p>
          <a:p>
            <a:r>
              <a:rPr lang="en-US" dirty="0"/>
              <a:t>Information: power switches, possible way out (stairs, windows)</a:t>
            </a:r>
          </a:p>
          <a:p>
            <a:r>
              <a:rPr lang="en-US" dirty="0"/>
              <a:t>Victims</a:t>
            </a:r>
          </a:p>
          <a:p>
            <a:r>
              <a:rPr lang="en-US" dirty="0"/>
              <a:t>Crew location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09836" y="5041556"/>
            <a:ext cx="89723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Do you use specific symbols to represent these information?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Markers in the Environment - Classification</a:t>
            </a:r>
          </a:p>
        </p:txBody>
      </p:sp>
      <p:sp>
        <p:nvSpPr>
          <p:cNvPr id="7" name="Octagon 6"/>
          <p:cNvSpPr/>
          <p:nvPr/>
        </p:nvSpPr>
        <p:spPr>
          <a:xfrm>
            <a:off x="838200" y="1787611"/>
            <a:ext cx="2201562" cy="2201562"/>
          </a:xfrm>
          <a:prstGeom prst="oct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15074" y="1739213"/>
            <a:ext cx="2298357" cy="229835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939" y="2009546"/>
            <a:ext cx="1410079" cy="16145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640" y="1739213"/>
            <a:ext cx="918360" cy="22983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1533" y="2252247"/>
            <a:ext cx="2699215" cy="11291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57" y="4450050"/>
            <a:ext cx="1818987" cy="18259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531945" y="1320453"/>
            <a:ext cx="814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hazard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215836" y="1320453"/>
            <a:ext cx="1296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02270" y="1320453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Victim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365225" y="1322853"/>
            <a:ext cx="1531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Crew Member</a:t>
            </a:r>
          </a:p>
        </p:txBody>
      </p:sp>
    </p:spTree>
    <p:extLst>
      <p:ext uri="{BB962C8B-B14F-4D97-AF65-F5344CB8AC3E}">
        <p14:creationId xmlns:p14="http://schemas.microsoft.com/office/powerpoint/2010/main" val="36596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generated map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 generated while the firefighters are exploring the building</a:t>
            </a:r>
          </a:p>
          <a:p>
            <a:r>
              <a:rPr lang="en-US" dirty="0"/>
              <a:t>The map is shared among the crew</a:t>
            </a:r>
          </a:p>
          <a:p>
            <a:r>
              <a:rPr lang="en-US" dirty="0"/>
              <a:t>Activated by the eye gaze</a:t>
            </a:r>
          </a:p>
          <a:p>
            <a:r>
              <a:rPr lang="en-US" dirty="0"/>
              <a:t>Shows in the HUD</a:t>
            </a:r>
          </a:p>
        </p:txBody>
      </p:sp>
    </p:spTree>
    <p:extLst>
      <p:ext uri="{BB962C8B-B14F-4D97-AF65-F5344CB8AC3E}">
        <p14:creationId xmlns:p14="http://schemas.microsoft.com/office/powerpoint/2010/main" val="2304331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Breadcrumbs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path generation</a:t>
            </a:r>
          </a:p>
          <a:p>
            <a:r>
              <a:rPr lang="en-US" dirty="0"/>
              <a:t>Way out: based on the hazard markers, environmental changes and crew intel gathered during the search</a:t>
            </a:r>
          </a:p>
        </p:txBody>
      </p:sp>
    </p:spTree>
    <p:extLst>
      <p:ext uri="{BB962C8B-B14F-4D97-AF65-F5344CB8AC3E}">
        <p14:creationId xmlns:p14="http://schemas.microsoft.com/office/powerpoint/2010/main" val="1799290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337</Words>
  <Application>Microsoft Office PowerPoint</Application>
  <PresentationFormat>Widescreen</PresentationFormat>
  <Paragraphs>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Prototyping Next-Generation User Interfaces </vt:lpstr>
      <vt:lpstr>Goals</vt:lpstr>
      <vt:lpstr>PowerPoint Presentation</vt:lpstr>
      <vt:lpstr>PowerPoint Presentation</vt:lpstr>
      <vt:lpstr>PowerPoint Presentation</vt:lpstr>
      <vt:lpstr>Markers in the Environment - Classification</vt:lpstr>
      <vt:lpstr>Markers in the Environment - Classification</vt:lpstr>
      <vt:lpstr>Dynamic generated map</vt:lpstr>
      <vt:lpstr>Breadcrumbs</vt:lpstr>
      <vt:lpstr>Information exchange between the firefighter and the central commander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Dynamic generated map</vt:lpstr>
      <vt:lpstr>HUD Elements </vt:lpstr>
      <vt:lpstr>Role assignment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Jeronimo Grandi, Ph.D.</dc:creator>
  <cp:lastModifiedBy>Jeronimo Grandi, Ph.D.</cp:lastModifiedBy>
  <cp:revision>50</cp:revision>
  <dcterms:created xsi:type="dcterms:W3CDTF">2019-05-16T18:30:37Z</dcterms:created>
  <dcterms:modified xsi:type="dcterms:W3CDTF">2019-06-04T19:00:06Z</dcterms:modified>
</cp:coreProperties>
</file>