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90" r:id="rId5"/>
    <p:sldId id="294" r:id="rId6"/>
    <p:sldId id="301" r:id="rId7"/>
    <p:sldId id="298" r:id="rId8"/>
    <p:sldId id="302" r:id="rId9"/>
    <p:sldId id="303" r:id="rId10"/>
    <p:sldId id="295" r:id="rId11"/>
    <p:sldId id="306" r:id="rId12"/>
    <p:sldId id="304" r:id="rId13"/>
    <p:sldId id="305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989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4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8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2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4343"/>
            <a:ext cx="5181600" cy="4812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4343"/>
            <a:ext cx="5181600" cy="4812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6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3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6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4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8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CA2CA-A60D-4DF3-BE84-15A3776A7825}" type="datetimeFigureOut">
              <a:rPr lang="en-US" smtClean="0"/>
              <a:t>13-Jun-19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3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Prototyping Next-Generation User Interfaces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Hillsborough Police Dept.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110494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 with the system while driving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</a:t>
            </a:r>
          </a:p>
          <a:p>
            <a:pPr lvl="1"/>
            <a:r>
              <a:rPr lang="en-US" dirty="0"/>
              <a:t>It is not possible to press more than one button on the computer</a:t>
            </a:r>
          </a:p>
          <a:p>
            <a:pPr lvl="1"/>
            <a:r>
              <a:rPr lang="en-US" dirty="0"/>
              <a:t>Ask the central to run the plate takes a long time</a:t>
            </a:r>
          </a:p>
          <a:p>
            <a:r>
              <a:rPr lang="en-US" dirty="0"/>
              <a:t>Possible Solution:</a:t>
            </a:r>
          </a:p>
          <a:p>
            <a:pPr lvl="1"/>
            <a:r>
              <a:rPr lang="en-US" dirty="0"/>
              <a:t>Voice commands</a:t>
            </a:r>
          </a:p>
          <a:p>
            <a:pPr lvl="1"/>
            <a:r>
              <a:rPr lang="en-US" dirty="0"/>
              <a:t>(In case of running plates) Automatic plate recognition</a:t>
            </a:r>
          </a:p>
          <a:p>
            <a:r>
              <a:rPr lang="en-US" dirty="0"/>
              <a:t>Possible problems added with this interface</a:t>
            </a:r>
          </a:p>
          <a:p>
            <a:pPr lvl="1"/>
            <a:r>
              <a:rPr lang="en-US" dirty="0"/>
              <a:t>One more “voice device” to interact.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6822" y="5206314"/>
            <a:ext cx="9389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would be the possible commands requests while driving?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1050" y="5807631"/>
            <a:ext cx="230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“Run plate: BAC-5359”</a:t>
            </a:r>
          </a:p>
        </p:txBody>
      </p:sp>
    </p:spTree>
    <p:extLst>
      <p:ext uri="{BB962C8B-B14F-4D97-AF65-F5344CB8AC3E}">
        <p14:creationId xmlns:p14="http://schemas.microsoft.com/office/powerpoint/2010/main" val="150370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Silent Passive mode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only shows information alerts when there is something urgent</a:t>
            </a:r>
          </a:p>
        </p:txBody>
      </p:sp>
    </p:spTree>
    <p:extLst>
      <p:ext uri="{BB962C8B-B14F-4D97-AF65-F5344CB8AC3E}">
        <p14:creationId xmlns:p14="http://schemas.microsoft.com/office/powerpoint/2010/main" val="23737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ife's Traffic Jams | Johannes Andersson, Unspla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3"/>
          <a:stretch/>
        </p:blipFill>
        <p:spPr bwMode="auto">
          <a:xfrm>
            <a:off x="0" y="-38100"/>
            <a:ext cx="12191999" cy="690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680887" y="3320513"/>
            <a:ext cx="247135" cy="428368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63612"/>
            <a:ext cx="2520778" cy="609036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5650" y="337297"/>
            <a:ext cx="2096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Active system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562849" y="4494666"/>
            <a:ext cx="4391026" cy="1914525"/>
            <a:chOff x="7562849" y="4494666"/>
            <a:chExt cx="4391026" cy="1914525"/>
          </a:xfrm>
        </p:grpSpPr>
        <p:grpSp>
          <p:nvGrpSpPr>
            <p:cNvPr id="31" name="Group 30"/>
            <p:cNvGrpSpPr/>
            <p:nvPr/>
          </p:nvGrpSpPr>
          <p:grpSpPr>
            <a:xfrm>
              <a:off x="7562849" y="4494666"/>
              <a:ext cx="4391026" cy="1914525"/>
              <a:chOff x="7077074" y="4881562"/>
              <a:chExt cx="4391026" cy="1914525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7077074" y="4881562"/>
                <a:ext cx="4391026" cy="1914525"/>
                <a:chOff x="7077074" y="4881562"/>
                <a:chExt cx="4391026" cy="1914525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7077074" y="4881562"/>
                  <a:ext cx="4391026" cy="1914525"/>
                </a:xfrm>
                <a:prstGeom prst="rect">
                  <a:avLst/>
                </a:prstGeom>
                <a:solidFill>
                  <a:srgbClr val="989898">
                    <a:alpha val="7098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362825" y="5133975"/>
                  <a:ext cx="3819525" cy="7048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662780" y="5257800"/>
                  <a:ext cx="948303" cy="447956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Vehicle</a:t>
                  </a: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8835970" y="5257800"/>
                  <a:ext cx="948303" cy="44795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Owner</a:t>
                  </a: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0009160" y="5257800"/>
                  <a:ext cx="948303" cy="44795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Driver</a:t>
                  </a: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7362825" y="6015856"/>
                  <a:ext cx="2421448" cy="7048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7571055" y="6029091"/>
                <a:ext cx="16861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Plate: BAC-5359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Tag expired </a:t>
                </a:r>
              </a:p>
            </p:txBody>
          </p:sp>
        </p:grpSp>
        <p:sp>
          <p:nvSpPr>
            <p:cNvPr id="32" name="Isosceles Triangle 31"/>
            <p:cNvSpPr/>
            <p:nvPr/>
          </p:nvSpPr>
          <p:spPr>
            <a:xfrm rot="10800000">
              <a:off x="8553650" y="5451838"/>
              <a:ext cx="138112" cy="881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936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ife's Traffic Jams | Johannes Andersson, Unspla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3"/>
          <a:stretch/>
        </p:blipFill>
        <p:spPr bwMode="auto">
          <a:xfrm>
            <a:off x="0" y="-38100"/>
            <a:ext cx="12191999" cy="690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3612"/>
            <a:ext cx="2520778" cy="609036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5650" y="337297"/>
            <a:ext cx="2231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Passive system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068859" y="1861751"/>
            <a:ext cx="3931508" cy="1094642"/>
          </a:xfrm>
          <a:prstGeom prst="wedgeEllipseCallout">
            <a:avLst>
              <a:gd name="adj1" fmla="val -34662"/>
              <a:gd name="adj2" fmla="val 9185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“Run plate: BAC-5359”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562849" y="4494666"/>
            <a:ext cx="4391026" cy="1914525"/>
            <a:chOff x="7562849" y="4494666"/>
            <a:chExt cx="4391026" cy="1914525"/>
          </a:xfrm>
        </p:grpSpPr>
        <p:grpSp>
          <p:nvGrpSpPr>
            <p:cNvPr id="18" name="Group 17"/>
            <p:cNvGrpSpPr/>
            <p:nvPr/>
          </p:nvGrpSpPr>
          <p:grpSpPr>
            <a:xfrm>
              <a:off x="7562849" y="4494666"/>
              <a:ext cx="4391026" cy="1914525"/>
              <a:chOff x="7077074" y="4881562"/>
              <a:chExt cx="4391026" cy="191452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077074" y="4881562"/>
                <a:ext cx="4391026" cy="1914525"/>
                <a:chOff x="7077074" y="4881562"/>
                <a:chExt cx="4391026" cy="1914525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7077074" y="4881562"/>
                  <a:ext cx="4391026" cy="1914525"/>
                </a:xfrm>
                <a:prstGeom prst="rect">
                  <a:avLst/>
                </a:prstGeom>
                <a:solidFill>
                  <a:srgbClr val="989898">
                    <a:alpha val="7098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7362825" y="5133975"/>
                  <a:ext cx="3819525" cy="7048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7662780" y="5257800"/>
                  <a:ext cx="948303" cy="447956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Vehicle</a:t>
                  </a: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8835970" y="5257800"/>
                  <a:ext cx="948303" cy="44795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Owner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0009160" y="5257800"/>
                  <a:ext cx="948303" cy="44795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Driver</a:t>
                  </a: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7362825" y="6015856"/>
                  <a:ext cx="2421448" cy="7048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7571055" y="6029091"/>
                <a:ext cx="16861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Plate: BAC-5359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Tag expired </a:t>
                </a:r>
              </a:p>
            </p:txBody>
          </p:sp>
        </p:grpSp>
        <p:sp>
          <p:nvSpPr>
            <p:cNvPr id="19" name="Isosceles Triangle 18"/>
            <p:cNvSpPr/>
            <p:nvPr/>
          </p:nvSpPr>
          <p:spPr>
            <a:xfrm rot="10800000">
              <a:off x="8553650" y="5451838"/>
              <a:ext cx="138112" cy="881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490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1"/>
          <a:stretch/>
        </p:blipFill>
        <p:spPr>
          <a:xfrm>
            <a:off x="-65902" y="0"/>
            <a:ext cx="12257902" cy="6879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interacting with the driver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1088572"/>
            <a:ext cx="4391026" cy="2528327"/>
            <a:chOff x="6638358" y="2801554"/>
            <a:chExt cx="4391026" cy="2528327"/>
          </a:xfrm>
        </p:grpSpPr>
        <p:sp>
          <p:nvSpPr>
            <p:cNvPr id="25" name="Rectangle 24"/>
            <p:cNvSpPr/>
            <p:nvPr/>
          </p:nvSpPr>
          <p:spPr>
            <a:xfrm>
              <a:off x="6638358" y="2801554"/>
              <a:ext cx="4391026" cy="2528327"/>
            </a:xfrm>
            <a:prstGeom prst="rect">
              <a:avLst/>
            </a:prstGeom>
            <a:solidFill>
              <a:srgbClr val="989898">
                <a:alpha val="7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886575" y="2930525"/>
              <a:ext cx="3819525" cy="704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86530" y="3054350"/>
              <a:ext cx="948303" cy="4479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Vehicle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359720" y="3054350"/>
              <a:ext cx="948303" cy="44795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Owner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532910" y="3054350"/>
              <a:ext cx="948303" cy="4479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Driver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86575" y="3824848"/>
              <a:ext cx="3828540" cy="12743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9938005" y="3646428"/>
              <a:ext cx="138112" cy="881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86530" y="3917950"/>
              <a:ext cx="948303" cy="10329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489231" y="4048661"/>
              <a:ext cx="342900" cy="771525"/>
              <a:chOff x="4254500" y="3635375"/>
              <a:chExt cx="342900" cy="77152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273550" y="3635375"/>
                <a:ext cx="307975" cy="307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254500" y="3949700"/>
                <a:ext cx="342900" cy="457200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8267987" y="3863995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 Doe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67987" y="4138975"/>
              <a:ext cx="1669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Date of birth: 06/13/1984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60816" y="4374314"/>
              <a:ext cx="2217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Driver’s License: Valid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Outstanding Warrant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56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details about interactions and features</a:t>
            </a:r>
          </a:p>
          <a:p>
            <a:r>
              <a:rPr lang="en-US" dirty="0"/>
              <a:t>Reasons to stop the vehicle</a:t>
            </a:r>
          </a:p>
          <a:p>
            <a:r>
              <a:rPr lang="en-US" dirty="0"/>
              <a:t>Interactions with the system while driving</a:t>
            </a:r>
          </a:p>
          <a:p>
            <a:r>
              <a:rPr lang="en-US" dirty="0"/>
              <a:t>Alerts and information while interacting with the driver </a:t>
            </a:r>
          </a:p>
        </p:txBody>
      </p:sp>
    </p:spTree>
    <p:extLst>
      <p:ext uri="{BB962C8B-B14F-4D97-AF65-F5344CB8AC3E}">
        <p14:creationId xmlns:p14="http://schemas.microsoft.com/office/powerpoint/2010/main" val="314138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Chosen Scenario: Traffic stop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8201" y="2032656"/>
            <a:ext cx="2394296" cy="1197147"/>
            <a:chOff x="2875855" y="1608858"/>
            <a:chExt cx="2376289" cy="1188144"/>
          </a:xfrm>
          <a:solidFill>
            <a:schemeClr val="accent2"/>
          </a:solidFill>
        </p:grpSpPr>
        <p:sp>
          <p:nvSpPr>
            <p:cNvPr id="6" name="Rectangle 5"/>
            <p:cNvSpPr/>
            <p:nvPr/>
          </p:nvSpPr>
          <p:spPr>
            <a:xfrm>
              <a:off x="2875855" y="1608858"/>
              <a:ext cx="2376289" cy="11881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2875855" y="1608858"/>
              <a:ext cx="2376289" cy="11881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Scenario</a:t>
              </a:r>
              <a:endParaRPr lang="en-US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8200" y="3358522"/>
            <a:ext cx="2394296" cy="1197147"/>
            <a:chOff x="2875855" y="1608858"/>
            <a:chExt cx="2376289" cy="1188144"/>
          </a:xfrm>
        </p:grpSpPr>
        <p:sp>
          <p:nvSpPr>
            <p:cNvPr id="9" name="Rectangle 8"/>
            <p:cNvSpPr/>
            <p:nvPr/>
          </p:nvSpPr>
          <p:spPr>
            <a:xfrm>
              <a:off x="2875855" y="1608858"/>
              <a:ext cx="2376289" cy="118814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2875855" y="1608858"/>
              <a:ext cx="2376289" cy="1188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Key Role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201" y="4689793"/>
            <a:ext cx="2394296" cy="1197147"/>
            <a:chOff x="2875855" y="1608858"/>
            <a:chExt cx="2376289" cy="1188144"/>
          </a:xfrm>
        </p:grpSpPr>
        <p:sp>
          <p:nvSpPr>
            <p:cNvPr id="12" name="Rectangle 11"/>
            <p:cNvSpPr/>
            <p:nvPr/>
          </p:nvSpPr>
          <p:spPr>
            <a:xfrm>
              <a:off x="2875855" y="1608858"/>
              <a:ext cx="2376289" cy="118814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2875855" y="1608858"/>
              <a:ext cx="2376289" cy="1188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Task to simulate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7228" y="2339939"/>
            <a:ext cx="1582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Traffic Stop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7228" y="3682350"/>
            <a:ext cx="633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Police Officer who’s on duty patrolling the streets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228" y="4872867"/>
            <a:ext cx="7869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the traffic stop, assess the vehicle and the occupants,</a:t>
            </a:r>
          </a:p>
          <a:p>
            <a:r>
              <a:rPr lang="en-US" sz="2400" dirty="0"/>
              <a:t>Proceed with warning, ticket or severe actions</a:t>
            </a:r>
          </a:p>
        </p:txBody>
      </p:sp>
    </p:spTree>
    <p:extLst>
      <p:ext uri="{BB962C8B-B14F-4D97-AF65-F5344CB8AC3E}">
        <p14:creationId xmlns:p14="http://schemas.microsoft.com/office/powerpoint/2010/main" val="11170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1ED2-C444-4CB9-89C7-40A1A8EBF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C469F-A4BF-4815-A1B1-22B1030204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72A39-78C1-4300-8359-0AE3CF2E33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9511491-912C-44EE-912A-8BB5EFAA5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80986" cy="696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3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CA740-285B-4D99-AAFE-92FD8B24F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1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stop the vehicle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Apparent reasons</a:t>
            </a:r>
          </a:p>
          <a:p>
            <a:pPr lvl="1"/>
            <a:r>
              <a:rPr lang="en-US" dirty="0"/>
              <a:t>Vehicle:</a:t>
            </a:r>
            <a:r>
              <a:rPr lang="pt-BR" dirty="0"/>
              <a:t> it</a:t>
            </a:r>
            <a:r>
              <a:rPr lang="en-US" dirty="0"/>
              <a:t> has irregularities (lights not working, no plates…)</a:t>
            </a:r>
          </a:p>
          <a:p>
            <a:pPr lvl="1"/>
            <a:r>
              <a:rPr lang="en-US" dirty="0"/>
              <a:t>Driver: broke the law</a:t>
            </a:r>
          </a:p>
          <a:p>
            <a:endParaRPr lang="en-US" dirty="0"/>
          </a:p>
          <a:p>
            <a:r>
              <a:rPr lang="en-US" dirty="0"/>
              <a:t>“Hidden” reasons</a:t>
            </a:r>
          </a:p>
          <a:p>
            <a:pPr lvl="1"/>
            <a:r>
              <a:rPr lang="en-US" dirty="0"/>
              <a:t>Vehicle:</a:t>
            </a:r>
          </a:p>
          <a:p>
            <a:pPr lvl="2"/>
            <a:r>
              <a:rPr lang="en-US" dirty="0"/>
              <a:t>Is the license plate valid?</a:t>
            </a:r>
          </a:p>
          <a:p>
            <a:pPr lvl="2"/>
            <a:r>
              <a:rPr lang="en-US" dirty="0"/>
              <a:t>Does it belong on the vehicle?</a:t>
            </a:r>
          </a:p>
          <a:p>
            <a:pPr lvl="2"/>
            <a:r>
              <a:rPr lang="en-US" dirty="0"/>
              <a:t>Has vehicle been involved in criminal activity?</a:t>
            </a:r>
          </a:p>
          <a:p>
            <a:pPr lvl="2"/>
            <a:r>
              <a:rPr lang="en-US" dirty="0"/>
              <a:t>Is the vehicle insured?</a:t>
            </a:r>
          </a:p>
          <a:p>
            <a:pPr lvl="1"/>
            <a:r>
              <a:rPr lang="en-US" dirty="0"/>
              <a:t>Owner: Is the owner wanted? DOC, Gang Member, Criminal Record</a:t>
            </a:r>
          </a:p>
          <a:p>
            <a:pPr lvl="1"/>
            <a:r>
              <a:rPr lang="en-US" dirty="0"/>
              <a:t>Driver:  Is the driver wanted? DOC, Gang Member, Criminal Record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3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stop the vehicle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Apparent reasons</a:t>
            </a:r>
          </a:p>
          <a:p>
            <a:pPr lvl="1"/>
            <a:r>
              <a:rPr lang="en-US" dirty="0"/>
              <a:t>Vehicle:</a:t>
            </a:r>
            <a:r>
              <a:rPr lang="pt-BR" dirty="0"/>
              <a:t> it</a:t>
            </a:r>
            <a:r>
              <a:rPr lang="en-US" dirty="0"/>
              <a:t> has irregularities (lights not working, no plates…)</a:t>
            </a:r>
          </a:p>
          <a:p>
            <a:pPr lvl="1"/>
            <a:r>
              <a:rPr lang="en-US" dirty="0"/>
              <a:t>Driver: broke the law</a:t>
            </a:r>
          </a:p>
          <a:p>
            <a:endParaRPr lang="en-US" dirty="0"/>
          </a:p>
          <a:p>
            <a:r>
              <a:rPr lang="en-US" dirty="0"/>
              <a:t>“Hidden” reasons</a:t>
            </a:r>
          </a:p>
          <a:p>
            <a:pPr lvl="1"/>
            <a:r>
              <a:rPr lang="en-US" dirty="0"/>
              <a:t>Vehicle:</a:t>
            </a:r>
          </a:p>
          <a:p>
            <a:pPr lvl="2"/>
            <a:r>
              <a:rPr lang="en-US" dirty="0"/>
              <a:t>Is the license plate valid?</a:t>
            </a:r>
          </a:p>
          <a:p>
            <a:pPr lvl="2"/>
            <a:r>
              <a:rPr lang="en-US" dirty="0"/>
              <a:t>Does it belong on the vehicle?</a:t>
            </a:r>
          </a:p>
          <a:p>
            <a:pPr lvl="2"/>
            <a:r>
              <a:rPr lang="en-US" dirty="0"/>
              <a:t>Has vehicle been involved in criminal activity?</a:t>
            </a:r>
          </a:p>
          <a:p>
            <a:pPr lvl="2"/>
            <a:r>
              <a:rPr lang="en-US" dirty="0"/>
              <a:t>Is the vehicle insured?</a:t>
            </a:r>
          </a:p>
          <a:p>
            <a:pPr lvl="1"/>
            <a:r>
              <a:rPr lang="en-US" dirty="0"/>
              <a:t>Owner: Is the owner wanted? DOC, Gang Member, Criminal Record</a:t>
            </a:r>
          </a:p>
          <a:p>
            <a:pPr lvl="1"/>
            <a:r>
              <a:rPr lang="en-US" dirty="0"/>
              <a:t>Driver:  Is the driver wanted? DOC, Gang Member, Criminal Record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8200" y="1320800"/>
            <a:ext cx="10900719" cy="132354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" y="3039759"/>
            <a:ext cx="10900719" cy="33694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20664" y="1659407"/>
            <a:ext cx="2373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Direct observation and </a:t>
            </a:r>
          </a:p>
          <a:p>
            <a:pPr algn="ctr"/>
            <a:r>
              <a:rPr lang="pt-BR" dirty="0"/>
              <a:t>judgement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109058" y="4539809"/>
            <a:ext cx="239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Need system assistence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1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stop the vehicle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“Hidden” reasons</a:t>
            </a:r>
          </a:p>
          <a:p>
            <a:pPr lvl="1"/>
            <a:r>
              <a:rPr lang="en-US" dirty="0"/>
              <a:t>Vehicle:</a:t>
            </a:r>
          </a:p>
          <a:p>
            <a:pPr lvl="2"/>
            <a:r>
              <a:rPr lang="en-US" dirty="0"/>
              <a:t>Is the license plate valid?</a:t>
            </a:r>
          </a:p>
          <a:p>
            <a:pPr lvl="2"/>
            <a:r>
              <a:rPr lang="en-US" dirty="0"/>
              <a:t>Does it belong on the vehicle?</a:t>
            </a:r>
          </a:p>
          <a:p>
            <a:pPr lvl="2"/>
            <a:r>
              <a:rPr lang="en-US" dirty="0"/>
              <a:t>Has vehicle been involved in criminal activity?</a:t>
            </a:r>
          </a:p>
          <a:p>
            <a:pPr lvl="2"/>
            <a:r>
              <a:rPr lang="en-US" dirty="0"/>
              <a:t>Is the vehicle insured?</a:t>
            </a:r>
          </a:p>
          <a:p>
            <a:pPr lvl="1"/>
            <a:r>
              <a:rPr lang="en-US" dirty="0"/>
              <a:t>Owner: Is the owner wanted? DOC, Gang Member, Criminal Record</a:t>
            </a:r>
          </a:p>
          <a:p>
            <a:pPr lvl="1"/>
            <a:r>
              <a:rPr lang="en-US" dirty="0"/>
              <a:t>Driver:  Is the driver wanted? DOC, Gang Member, Criminal Record</a:t>
            </a: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8200" y="1320800"/>
            <a:ext cx="10900719" cy="33694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957375" y="2820850"/>
            <a:ext cx="239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Need system assistence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7291" y="5592188"/>
            <a:ext cx="10631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the system could be activated to check for irregularities?  </a:t>
            </a:r>
          </a:p>
        </p:txBody>
      </p:sp>
    </p:spTree>
    <p:extLst>
      <p:ext uri="{BB962C8B-B14F-4D97-AF65-F5344CB8AC3E}">
        <p14:creationId xmlns:p14="http://schemas.microsoft.com/office/powerpoint/2010/main" val="55514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stop the vehicle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2866"/>
            <a:ext cx="10515600" cy="2032000"/>
          </a:xfrm>
        </p:spPr>
        <p:txBody>
          <a:bodyPr>
            <a:normAutofit/>
          </a:bodyPr>
          <a:lstStyle/>
          <a:p>
            <a:r>
              <a:rPr lang="en-US" dirty="0"/>
              <a:t>Active and Passive system mode</a:t>
            </a:r>
          </a:p>
          <a:p>
            <a:pPr lvl="1"/>
            <a:r>
              <a:rPr lang="en-US" dirty="0"/>
              <a:t>Active: The system is automatically reading plates and alerting the officer when it identifies a problem.</a:t>
            </a:r>
          </a:p>
          <a:p>
            <a:pPr lvl="1"/>
            <a:r>
              <a:rPr lang="en-US" dirty="0"/>
              <a:t>Passive: The system is activated upon request by the officer when he wants to check a vehicle that he is interested in.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398331"/>
            <a:ext cx="10631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the system could be activated to check for irregularities?  </a:t>
            </a:r>
          </a:p>
        </p:txBody>
      </p:sp>
    </p:spTree>
    <p:extLst>
      <p:ext uri="{BB962C8B-B14F-4D97-AF65-F5344CB8AC3E}">
        <p14:creationId xmlns:p14="http://schemas.microsoft.com/office/powerpoint/2010/main" val="1350215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537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UI Semibold</vt:lpstr>
      <vt:lpstr>Office Theme</vt:lpstr>
      <vt:lpstr>Prototyping Next-Generation User Interfaces </vt:lpstr>
      <vt:lpstr>Goals</vt:lpstr>
      <vt:lpstr>Chosen Scenario: Traffic stop</vt:lpstr>
      <vt:lpstr>PowerPoint Presentation</vt:lpstr>
      <vt:lpstr>PowerPoint Presentation</vt:lpstr>
      <vt:lpstr>Reasons to stop the vehicle</vt:lpstr>
      <vt:lpstr>Reasons to stop the vehicle</vt:lpstr>
      <vt:lpstr>Reasons to stop the vehicle</vt:lpstr>
      <vt:lpstr>Reasons to stop the vehicle</vt:lpstr>
      <vt:lpstr>Interact with the system while driving</vt:lpstr>
      <vt:lpstr>Silent Passive mode </vt:lpstr>
      <vt:lpstr>PowerPoint Presentation</vt:lpstr>
      <vt:lpstr>PowerPoint Presentation</vt:lpstr>
      <vt:lpstr>When interacting with the driver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Jeronimo Grandi, Ph.D.</dc:creator>
  <cp:lastModifiedBy>Jeronimo Grandi, Ph.D.</cp:lastModifiedBy>
  <cp:revision>79</cp:revision>
  <dcterms:created xsi:type="dcterms:W3CDTF">2019-05-16T18:30:37Z</dcterms:created>
  <dcterms:modified xsi:type="dcterms:W3CDTF">2019-06-13T21:20:53Z</dcterms:modified>
</cp:coreProperties>
</file>