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sldIdLst>
    <p:sldId id="358" r:id="rId2"/>
    <p:sldId id="527" r:id="rId3"/>
    <p:sldId id="528" r:id="rId4"/>
    <p:sldId id="540" r:id="rId5"/>
    <p:sldId id="533" r:id="rId6"/>
    <p:sldId id="551" r:id="rId7"/>
    <p:sldId id="529" r:id="rId8"/>
    <p:sldId id="550" r:id="rId9"/>
    <p:sldId id="549" r:id="rId10"/>
    <p:sldId id="531" r:id="rId11"/>
    <p:sldId id="544" r:id="rId12"/>
    <p:sldId id="539" r:id="rId13"/>
    <p:sldId id="543" r:id="rId14"/>
    <p:sldId id="547" r:id="rId15"/>
    <p:sldId id="546" r:id="rId16"/>
    <p:sldId id="535" r:id="rId17"/>
    <p:sldId id="534" r:id="rId18"/>
    <p:sldId id="536" r:id="rId19"/>
    <p:sldId id="548" r:id="rId20"/>
    <p:sldId id="541"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000000"/>
    <a:srgbClr val="619CFF"/>
    <a:srgbClr val="1D9A78"/>
    <a:srgbClr val="D2D2D2"/>
    <a:srgbClr val="808080"/>
    <a:srgbClr val="FFFFFF"/>
    <a:srgbClr val="44546A"/>
    <a:srgbClr val="AB3BFF"/>
    <a:srgbClr val="009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13242-BD1C-47C3-A014-166BFDEFDD91}" v="242" dt="2018-11-27T02:06:38.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97" autoAdjust="0"/>
  </p:normalViewPr>
  <p:slideViewPr>
    <p:cSldViewPr snapToGrid="0">
      <p:cViewPr varScale="1">
        <p:scale>
          <a:sx n="57" d="100"/>
          <a:sy n="57" d="100"/>
        </p:scale>
        <p:origin x="14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nimo Grandi, Ph.D." userId="4a37f26b-173e-4201-a2a0-a0f9db3fde5b" providerId="ADAL" clId="{3E713242-BD1C-47C3-A014-166BFDEFDD91}"/>
    <pc:docChg chg="undo redo custSel mod addSld delSld modSld sldOrd modMainMaster addSection delSection modSection">
      <pc:chgData name="Jeronimo Grandi, Ph.D." userId="4a37f26b-173e-4201-a2a0-a0f9db3fde5b" providerId="ADAL" clId="{3E713242-BD1C-47C3-A014-166BFDEFDD91}" dt="2018-11-27T02:06:45.236" v="3111" actId="20577"/>
      <pc:docMkLst>
        <pc:docMk/>
      </pc:docMkLst>
      <pc:sldChg chg="del">
        <pc:chgData name="Jeronimo Grandi, Ph.D." userId="4a37f26b-173e-4201-a2a0-a0f9db3fde5b" providerId="ADAL" clId="{3E713242-BD1C-47C3-A014-166BFDEFDD91}" dt="2018-11-26T17:29:14.495" v="42" actId="2696"/>
        <pc:sldMkLst>
          <pc:docMk/>
          <pc:sldMk cId="1264961362" sldId="272"/>
        </pc:sldMkLst>
      </pc:sldChg>
      <pc:sldChg chg="del">
        <pc:chgData name="Jeronimo Grandi, Ph.D." userId="4a37f26b-173e-4201-a2a0-a0f9db3fde5b" providerId="ADAL" clId="{3E713242-BD1C-47C3-A014-166BFDEFDD91}" dt="2018-11-26T17:29:14.559" v="44" actId="2696"/>
        <pc:sldMkLst>
          <pc:docMk/>
          <pc:sldMk cId="121861902" sldId="273"/>
        </pc:sldMkLst>
      </pc:sldChg>
      <pc:sldChg chg="del">
        <pc:chgData name="Jeronimo Grandi, Ph.D." userId="4a37f26b-173e-4201-a2a0-a0f9db3fde5b" providerId="ADAL" clId="{3E713242-BD1C-47C3-A014-166BFDEFDD91}" dt="2018-11-26T17:29:14.591" v="45" actId="2696"/>
        <pc:sldMkLst>
          <pc:docMk/>
          <pc:sldMk cId="2587479862" sldId="274"/>
        </pc:sldMkLst>
      </pc:sldChg>
      <pc:sldChg chg="del">
        <pc:chgData name="Jeronimo Grandi, Ph.D." userId="4a37f26b-173e-4201-a2a0-a0f9db3fde5b" providerId="ADAL" clId="{3E713242-BD1C-47C3-A014-166BFDEFDD91}" dt="2018-11-26T17:29:14.621" v="46" actId="2696"/>
        <pc:sldMkLst>
          <pc:docMk/>
          <pc:sldMk cId="1550699510" sldId="275"/>
        </pc:sldMkLst>
      </pc:sldChg>
      <pc:sldChg chg="del">
        <pc:chgData name="Jeronimo Grandi, Ph.D." userId="4a37f26b-173e-4201-a2a0-a0f9db3fde5b" providerId="ADAL" clId="{3E713242-BD1C-47C3-A014-166BFDEFDD91}" dt="2018-11-26T17:29:18.198" v="151" actId="2696"/>
        <pc:sldMkLst>
          <pc:docMk/>
          <pc:sldMk cId="1999136867" sldId="278"/>
        </pc:sldMkLst>
      </pc:sldChg>
      <pc:sldChg chg="del">
        <pc:chgData name="Jeronimo Grandi, Ph.D." userId="4a37f26b-173e-4201-a2a0-a0f9db3fde5b" providerId="ADAL" clId="{3E713242-BD1C-47C3-A014-166BFDEFDD91}" dt="2018-11-26T17:29:14.668" v="48" actId="2696"/>
        <pc:sldMkLst>
          <pc:docMk/>
          <pc:sldMk cId="3221532149" sldId="279"/>
        </pc:sldMkLst>
      </pc:sldChg>
      <pc:sldChg chg="del">
        <pc:chgData name="Jeronimo Grandi, Ph.D." userId="4a37f26b-173e-4201-a2a0-a0f9db3fde5b" providerId="ADAL" clId="{3E713242-BD1C-47C3-A014-166BFDEFDD91}" dt="2018-11-26T17:29:14.513" v="43" actId="2696"/>
        <pc:sldMkLst>
          <pc:docMk/>
          <pc:sldMk cId="3945387059" sldId="281"/>
        </pc:sldMkLst>
      </pc:sldChg>
      <pc:sldChg chg="del">
        <pc:chgData name="Jeronimo Grandi, Ph.D." userId="4a37f26b-173e-4201-a2a0-a0f9db3fde5b" providerId="ADAL" clId="{3E713242-BD1C-47C3-A014-166BFDEFDD91}" dt="2018-11-26T17:29:14.683" v="49" actId="2696"/>
        <pc:sldMkLst>
          <pc:docMk/>
          <pc:sldMk cId="3721453472" sldId="284"/>
        </pc:sldMkLst>
      </pc:sldChg>
      <pc:sldChg chg="del">
        <pc:chgData name="Jeronimo Grandi, Ph.D." userId="4a37f26b-173e-4201-a2a0-a0f9db3fde5b" providerId="ADAL" clId="{3E713242-BD1C-47C3-A014-166BFDEFDD91}" dt="2018-11-26T17:29:14.697" v="50" actId="2696"/>
        <pc:sldMkLst>
          <pc:docMk/>
          <pc:sldMk cId="3029876436" sldId="285"/>
        </pc:sldMkLst>
      </pc:sldChg>
      <pc:sldChg chg="del">
        <pc:chgData name="Jeronimo Grandi, Ph.D." userId="4a37f26b-173e-4201-a2a0-a0f9db3fde5b" providerId="ADAL" clId="{3E713242-BD1C-47C3-A014-166BFDEFDD91}" dt="2018-11-26T17:29:18.098" v="147" actId="2696"/>
        <pc:sldMkLst>
          <pc:docMk/>
          <pc:sldMk cId="55840066" sldId="286"/>
        </pc:sldMkLst>
      </pc:sldChg>
      <pc:sldChg chg="del">
        <pc:chgData name="Jeronimo Grandi, Ph.D." userId="4a37f26b-173e-4201-a2a0-a0f9db3fde5b" providerId="ADAL" clId="{3E713242-BD1C-47C3-A014-166BFDEFDD91}" dt="2018-11-26T17:29:15.743" v="78" actId="2696"/>
        <pc:sldMkLst>
          <pc:docMk/>
          <pc:sldMk cId="835715513" sldId="287"/>
        </pc:sldMkLst>
      </pc:sldChg>
      <pc:sldChg chg="del">
        <pc:chgData name="Jeronimo Grandi, Ph.D." userId="4a37f26b-173e-4201-a2a0-a0f9db3fde5b" providerId="ADAL" clId="{3E713242-BD1C-47C3-A014-166BFDEFDD91}" dt="2018-11-26T17:29:14.726" v="51" actId="2696"/>
        <pc:sldMkLst>
          <pc:docMk/>
          <pc:sldMk cId="1507805166" sldId="290"/>
        </pc:sldMkLst>
      </pc:sldChg>
      <pc:sldChg chg="del">
        <pc:chgData name="Jeronimo Grandi, Ph.D." userId="4a37f26b-173e-4201-a2a0-a0f9db3fde5b" providerId="ADAL" clId="{3E713242-BD1C-47C3-A014-166BFDEFDD91}" dt="2018-11-26T17:29:14.769" v="52" actId="2696"/>
        <pc:sldMkLst>
          <pc:docMk/>
          <pc:sldMk cId="2883175604" sldId="291"/>
        </pc:sldMkLst>
      </pc:sldChg>
      <pc:sldChg chg="del">
        <pc:chgData name="Jeronimo Grandi, Ph.D." userId="4a37f26b-173e-4201-a2a0-a0f9db3fde5b" providerId="ADAL" clId="{3E713242-BD1C-47C3-A014-166BFDEFDD91}" dt="2018-11-26T17:29:18.161" v="150" actId="2696"/>
        <pc:sldMkLst>
          <pc:docMk/>
          <pc:sldMk cId="665765204" sldId="293"/>
        </pc:sldMkLst>
      </pc:sldChg>
      <pc:sldChg chg="del">
        <pc:chgData name="Jeronimo Grandi, Ph.D." userId="4a37f26b-173e-4201-a2a0-a0f9db3fde5b" providerId="ADAL" clId="{3E713242-BD1C-47C3-A014-166BFDEFDD91}" dt="2018-11-26T17:29:18.237" v="154" actId="2696"/>
        <pc:sldMkLst>
          <pc:docMk/>
          <pc:sldMk cId="1086417396" sldId="294"/>
        </pc:sldMkLst>
      </pc:sldChg>
      <pc:sldChg chg="del">
        <pc:chgData name="Jeronimo Grandi, Ph.D." userId="4a37f26b-173e-4201-a2a0-a0f9db3fde5b" providerId="ADAL" clId="{3E713242-BD1C-47C3-A014-166BFDEFDD91}" dt="2018-11-26T17:29:14.653" v="47" actId="2696"/>
        <pc:sldMkLst>
          <pc:docMk/>
          <pc:sldMk cId="1112903514" sldId="303"/>
        </pc:sldMkLst>
      </pc:sldChg>
      <pc:sldChg chg="del">
        <pc:chgData name="Jeronimo Grandi, Ph.D." userId="4a37f26b-173e-4201-a2a0-a0f9db3fde5b" providerId="ADAL" clId="{3E713242-BD1C-47C3-A014-166BFDEFDD91}" dt="2018-11-26T17:29:15.090" v="58" actId="2696"/>
        <pc:sldMkLst>
          <pc:docMk/>
          <pc:sldMk cId="3066720465" sldId="305"/>
        </pc:sldMkLst>
      </pc:sldChg>
      <pc:sldChg chg="del">
        <pc:chgData name="Jeronimo Grandi, Ph.D." userId="4a37f26b-173e-4201-a2a0-a0f9db3fde5b" providerId="ADAL" clId="{3E713242-BD1C-47C3-A014-166BFDEFDD91}" dt="2018-11-26T17:29:14.814" v="55" actId="2696"/>
        <pc:sldMkLst>
          <pc:docMk/>
          <pc:sldMk cId="1582854921" sldId="306"/>
        </pc:sldMkLst>
      </pc:sldChg>
      <pc:sldChg chg="del">
        <pc:chgData name="Jeronimo Grandi, Ph.D." userId="4a37f26b-173e-4201-a2a0-a0f9db3fde5b" providerId="ADAL" clId="{3E713242-BD1C-47C3-A014-166BFDEFDD91}" dt="2018-11-26T17:29:18.419" v="155" actId="2696"/>
        <pc:sldMkLst>
          <pc:docMk/>
          <pc:sldMk cId="2960364795" sldId="307"/>
        </pc:sldMkLst>
      </pc:sldChg>
      <pc:sldChg chg="del">
        <pc:chgData name="Jeronimo Grandi, Ph.D." userId="4a37f26b-173e-4201-a2a0-a0f9db3fde5b" providerId="ADAL" clId="{3E713242-BD1C-47C3-A014-166BFDEFDD91}" dt="2018-11-26T17:29:18.531" v="156" actId="2696"/>
        <pc:sldMkLst>
          <pc:docMk/>
          <pc:sldMk cId="1244996872" sldId="308"/>
        </pc:sldMkLst>
      </pc:sldChg>
      <pc:sldChg chg="del">
        <pc:chgData name="Jeronimo Grandi, Ph.D." userId="4a37f26b-173e-4201-a2a0-a0f9db3fde5b" providerId="ADAL" clId="{3E713242-BD1C-47C3-A014-166BFDEFDD91}" dt="2018-11-26T17:29:14.784" v="53" actId="2696"/>
        <pc:sldMkLst>
          <pc:docMk/>
          <pc:sldMk cId="2898747525" sldId="321"/>
        </pc:sldMkLst>
      </pc:sldChg>
      <pc:sldChg chg="del">
        <pc:chgData name="Jeronimo Grandi, Ph.D." userId="4a37f26b-173e-4201-a2a0-a0f9db3fde5b" providerId="ADAL" clId="{3E713242-BD1C-47C3-A014-166BFDEFDD91}" dt="2018-11-26T17:29:13.054" v="10" actId="2696"/>
        <pc:sldMkLst>
          <pc:docMk/>
          <pc:sldMk cId="3577852940" sldId="323"/>
        </pc:sldMkLst>
      </pc:sldChg>
      <pc:sldChg chg="del">
        <pc:chgData name="Jeronimo Grandi, Ph.D." userId="4a37f26b-173e-4201-a2a0-a0f9db3fde5b" providerId="ADAL" clId="{3E713242-BD1C-47C3-A014-166BFDEFDD91}" dt="2018-11-26T17:29:14.836" v="56" actId="2696"/>
        <pc:sldMkLst>
          <pc:docMk/>
          <pc:sldMk cId="2440018555" sldId="324"/>
        </pc:sldMkLst>
      </pc:sldChg>
      <pc:sldChg chg="del">
        <pc:chgData name="Jeronimo Grandi, Ph.D." userId="4a37f26b-173e-4201-a2a0-a0f9db3fde5b" providerId="ADAL" clId="{3E713242-BD1C-47C3-A014-166BFDEFDD91}" dt="2018-11-26T17:29:15.114" v="59" actId="2696"/>
        <pc:sldMkLst>
          <pc:docMk/>
          <pc:sldMk cId="1385289470" sldId="326"/>
        </pc:sldMkLst>
      </pc:sldChg>
      <pc:sldChg chg="del">
        <pc:chgData name="Jeronimo Grandi, Ph.D." userId="4a37f26b-173e-4201-a2a0-a0f9db3fde5b" providerId="ADAL" clId="{3E713242-BD1C-47C3-A014-166BFDEFDD91}" dt="2018-11-26T17:29:15.212" v="62" actId="2696"/>
        <pc:sldMkLst>
          <pc:docMk/>
          <pc:sldMk cId="2879188911" sldId="328"/>
        </pc:sldMkLst>
      </pc:sldChg>
      <pc:sldChg chg="del">
        <pc:chgData name="Jeronimo Grandi, Ph.D." userId="4a37f26b-173e-4201-a2a0-a0f9db3fde5b" providerId="ADAL" clId="{3E713242-BD1C-47C3-A014-166BFDEFDD91}" dt="2018-11-26T17:29:15.452" v="66" actId="2696"/>
        <pc:sldMkLst>
          <pc:docMk/>
          <pc:sldMk cId="3746999108" sldId="329"/>
        </pc:sldMkLst>
      </pc:sldChg>
      <pc:sldChg chg="del">
        <pc:chgData name="Jeronimo Grandi, Ph.D." userId="4a37f26b-173e-4201-a2a0-a0f9db3fde5b" providerId="ADAL" clId="{3E713242-BD1C-47C3-A014-166BFDEFDD91}" dt="2018-11-26T17:29:15.536" v="70" actId="2696"/>
        <pc:sldMkLst>
          <pc:docMk/>
          <pc:sldMk cId="912081276" sldId="330"/>
        </pc:sldMkLst>
      </pc:sldChg>
      <pc:sldChg chg="del">
        <pc:chgData name="Jeronimo Grandi, Ph.D." userId="4a37f26b-173e-4201-a2a0-a0f9db3fde5b" providerId="ADAL" clId="{3E713242-BD1C-47C3-A014-166BFDEFDD91}" dt="2018-11-26T17:29:18.217" v="152" actId="2696"/>
        <pc:sldMkLst>
          <pc:docMk/>
          <pc:sldMk cId="3738476523" sldId="331"/>
        </pc:sldMkLst>
      </pc:sldChg>
      <pc:sldChg chg="del">
        <pc:chgData name="Jeronimo Grandi, Ph.D." userId="4a37f26b-173e-4201-a2a0-a0f9db3fde5b" providerId="ADAL" clId="{3E713242-BD1C-47C3-A014-166BFDEFDD91}" dt="2018-11-26T17:29:15.615" v="73" actId="2696"/>
        <pc:sldMkLst>
          <pc:docMk/>
          <pc:sldMk cId="939246847" sldId="333"/>
        </pc:sldMkLst>
      </pc:sldChg>
      <pc:sldChg chg="del">
        <pc:chgData name="Jeronimo Grandi, Ph.D." userId="4a37f26b-173e-4201-a2a0-a0f9db3fde5b" providerId="ADAL" clId="{3E713242-BD1C-47C3-A014-166BFDEFDD91}" dt="2018-11-26T17:29:15.676" v="76" actId="2696"/>
        <pc:sldMkLst>
          <pc:docMk/>
          <pc:sldMk cId="3419271008" sldId="334"/>
        </pc:sldMkLst>
      </pc:sldChg>
      <pc:sldChg chg="del">
        <pc:chgData name="Jeronimo Grandi, Ph.D." userId="4a37f26b-173e-4201-a2a0-a0f9db3fde5b" providerId="ADAL" clId="{3E713242-BD1C-47C3-A014-166BFDEFDD91}" dt="2018-11-26T17:29:14.100" v="37" actId="2696"/>
        <pc:sldMkLst>
          <pc:docMk/>
          <pc:sldMk cId="3588702691" sldId="335"/>
        </pc:sldMkLst>
      </pc:sldChg>
      <pc:sldChg chg="del">
        <pc:chgData name="Jeronimo Grandi, Ph.D." userId="4a37f26b-173e-4201-a2a0-a0f9db3fde5b" providerId="ADAL" clId="{3E713242-BD1C-47C3-A014-166BFDEFDD91}" dt="2018-11-26T17:29:15.639" v="74" actId="2696"/>
        <pc:sldMkLst>
          <pc:docMk/>
          <pc:sldMk cId="154813776" sldId="336"/>
        </pc:sldMkLst>
      </pc:sldChg>
      <pc:sldChg chg="del">
        <pc:chgData name="Jeronimo Grandi, Ph.D." userId="4a37f26b-173e-4201-a2a0-a0f9db3fde5b" providerId="ADAL" clId="{3E713242-BD1C-47C3-A014-166BFDEFDD91}" dt="2018-11-26T17:29:15.693" v="77" actId="2696"/>
        <pc:sldMkLst>
          <pc:docMk/>
          <pc:sldMk cId="2380304137" sldId="337"/>
        </pc:sldMkLst>
      </pc:sldChg>
      <pc:sldChg chg="del">
        <pc:chgData name="Jeronimo Grandi, Ph.D." userId="4a37f26b-173e-4201-a2a0-a0f9db3fde5b" providerId="ADAL" clId="{3E713242-BD1C-47C3-A014-166BFDEFDD91}" dt="2018-11-26T17:29:15.176" v="61" actId="2696"/>
        <pc:sldMkLst>
          <pc:docMk/>
          <pc:sldMk cId="4111250370" sldId="339"/>
        </pc:sldMkLst>
      </pc:sldChg>
      <pc:sldChg chg="del">
        <pc:chgData name="Jeronimo Grandi, Ph.D." userId="4a37f26b-173e-4201-a2a0-a0f9db3fde5b" providerId="ADAL" clId="{3E713242-BD1C-47C3-A014-166BFDEFDD91}" dt="2018-11-26T17:29:15.435" v="65" actId="2696"/>
        <pc:sldMkLst>
          <pc:docMk/>
          <pc:sldMk cId="272889175" sldId="340"/>
        </pc:sldMkLst>
      </pc:sldChg>
      <pc:sldChg chg="del">
        <pc:chgData name="Jeronimo Grandi, Ph.D." userId="4a37f26b-173e-4201-a2a0-a0f9db3fde5b" providerId="ADAL" clId="{3E713242-BD1C-47C3-A014-166BFDEFDD91}" dt="2018-11-26T17:29:15.414" v="64" actId="2696"/>
        <pc:sldMkLst>
          <pc:docMk/>
          <pc:sldMk cId="3611260466" sldId="341"/>
        </pc:sldMkLst>
      </pc:sldChg>
      <pc:sldChg chg="del">
        <pc:chgData name="Jeronimo Grandi, Ph.D." userId="4a37f26b-173e-4201-a2a0-a0f9db3fde5b" providerId="ADAL" clId="{3E713242-BD1C-47C3-A014-166BFDEFDD91}" dt="2018-11-26T17:29:15.506" v="69" actId="2696"/>
        <pc:sldMkLst>
          <pc:docMk/>
          <pc:sldMk cId="2502195294" sldId="342"/>
        </pc:sldMkLst>
      </pc:sldChg>
      <pc:sldChg chg="del">
        <pc:chgData name="Jeronimo Grandi, Ph.D." userId="4a37f26b-173e-4201-a2a0-a0f9db3fde5b" providerId="ADAL" clId="{3E713242-BD1C-47C3-A014-166BFDEFDD91}" dt="2018-11-26T17:29:15.466" v="67" actId="2696"/>
        <pc:sldMkLst>
          <pc:docMk/>
          <pc:sldMk cId="3596708075" sldId="343"/>
        </pc:sldMkLst>
      </pc:sldChg>
      <pc:sldChg chg="del">
        <pc:chgData name="Jeronimo Grandi, Ph.D." userId="4a37f26b-173e-4201-a2a0-a0f9db3fde5b" providerId="ADAL" clId="{3E713242-BD1C-47C3-A014-166BFDEFDD91}" dt="2018-11-26T17:29:15.593" v="72" actId="2696"/>
        <pc:sldMkLst>
          <pc:docMk/>
          <pc:sldMk cId="2633048218" sldId="344"/>
        </pc:sldMkLst>
      </pc:sldChg>
      <pc:sldChg chg="del">
        <pc:chgData name="Jeronimo Grandi, Ph.D." userId="4a37f26b-173e-4201-a2a0-a0f9db3fde5b" providerId="ADAL" clId="{3E713242-BD1C-47C3-A014-166BFDEFDD91}" dt="2018-11-26T17:29:15.563" v="71" actId="2696"/>
        <pc:sldMkLst>
          <pc:docMk/>
          <pc:sldMk cId="2939219612" sldId="345"/>
        </pc:sldMkLst>
      </pc:sldChg>
      <pc:sldChg chg="del">
        <pc:chgData name="Jeronimo Grandi, Ph.D." userId="4a37f26b-173e-4201-a2a0-a0f9db3fde5b" providerId="ADAL" clId="{3E713242-BD1C-47C3-A014-166BFDEFDD91}" dt="2018-11-26T17:29:15.775" v="80" actId="2696"/>
        <pc:sldMkLst>
          <pc:docMk/>
          <pc:sldMk cId="4188348448" sldId="346"/>
        </pc:sldMkLst>
      </pc:sldChg>
      <pc:sldChg chg="del">
        <pc:chgData name="Jeronimo Grandi, Ph.D." userId="4a37f26b-173e-4201-a2a0-a0f9db3fde5b" providerId="ADAL" clId="{3E713242-BD1C-47C3-A014-166BFDEFDD91}" dt="2018-11-26T17:29:15.759" v="79" actId="2696"/>
        <pc:sldMkLst>
          <pc:docMk/>
          <pc:sldMk cId="2494789517" sldId="347"/>
        </pc:sldMkLst>
      </pc:sldChg>
      <pc:sldChg chg="del">
        <pc:chgData name="Jeronimo Grandi, Ph.D." userId="4a37f26b-173e-4201-a2a0-a0f9db3fde5b" providerId="ADAL" clId="{3E713242-BD1C-47C3-A014-166BFDEFDD91}" dt="2018-11-26T17:29:15.793" v="81" actId="2696"/>
        <pc:sldMkLst>
          <pc:docMk/>
          <pc:sldMk cId="366031832" sldId="348"/>
        </pc:sldMkLst>
      </pc:sldChg>
      <pc:sldChg chg="del">
        <pc:chgData name="Jeronimo Grandi, Ph.D." userId="4a37f26b-173e-4201-a2a0-a0f9db3fde5b" providerId="ADAL" clId="{3E713242-BD1C-47C3-A014-166BFDEFDD91}" dt="2018-11-26T17:29:15.660" v="75" actId="2696"/>
        <pc:sldMkLst>
          <pc:docMk/>
          <pc:sldMk cId="2428408977" sldId="349"/>
        </pc:sldMkLst>
      </pc:sldChg>
      <pc:sldChg chg="del">
        <pc:chgData name="Jeronimo Grandi, Ph.D." userId="4a37f26b-173e-4201-a2a0-a0f9db3fde5b" providerId="ADAL" clId="{3E713242-BD1C-47C3-A014-166BFDEFDD91}" dt="2018-11-26T17:29:15.074" v="57" actId="2696"/>
        <pc:sldMkLst>
          <pc:docMk/>
          <pc:sldMk cId="1403593350" sldId="350"/>
        </pc:sldMkLst>
      </pc:sldChg>
      <pc:sldChg chg="del">
        <pc:chgData name="Jeronimo Grandi, Ph.D." userId="4a37f26b-173e-4201-a2a0-a0f9db3fde5b" providerId="ADAL" clId="{3E713242-BD1C-47C3-A014-166BFDEFDD91}" dt="2018-11-26T17:29:15.140" v="60" actId="2696"/>
        <pc:sldMkLst>
          <pc:docMk/>
          <pc:sldMk cId="4139450385" sldId="351"/>
        </pc:sldMkLst>
      </pc:sldChg>
      <pc:sldChg chg="del">
        <pc:chgData name="Jeronimo Grandi, Ph.D." userId="4a37f26b-173e-4201-a2a0-a0f9db3fde5b" providerId="ADAL" clId="{3E713242-BD1C-47C3-A014-166BFDEFDD91}" dt="2018-11-26T17:29:18.130" v="148" actId="2696"/>
        <pc:sldMkLst>
          <pc:docMk/>
          <pc:sldMk cId="1219614729" sldId="356"/>
        </pc:sldMkLst>
      </pc:sldChg>
      <pc:sldChg chg="del">
        <pc:chgData name="Jeronimo Grandi, Ph.D." userId="4a37f26b-173e-4201-a2a0-a0f9db3fde5b" providerId="ADAL" clId="{3E713242-BD1C-47C3-A014-166BFDEFDD91}" dt="2018-11-26T17:29:18.149" v="149" actId="2696"/>
        <pc:sldMkLst>
          <pc:docMk/>
          <pc:sldMk cId="3685613849" sldId="357"/>
        </pc:sldMkLst>
      </pc:sldChg>
      <pc:sldChg chg="modSp setBg modNotesTx">
        <pc:chgData name="Jeronimo Grandi, Ph.D." userId="4a37f26b-173e-4201-a2a0-a0f9db3fde5b" providerId="ADAL" clId="{3E713242-BD1C-47C3-A014-166BFDEFDD91}" dt="2018-11-27T01:46:34.863" v="2269" actId="20577"/>
        <pc:sldMkLst>
          <pc:docMk/>
          <pc:sldMk cId="736438556" sldId="358"/>
        </pc:sldMkLst>
        <pc:spChg chg="mod">
          <ac:chgData name="Jeronimo Grandi, Ph.D." userId="4a37f26b-173e-4201-a2a0-a0f9db3fde5b" providerId="ADAL" clId="{3E713242-BD1C-47C3-A014-166BFDEFDD91}" dt="2018-11-26T19:46:31.477" v="1532" actId="20577"/>
          <ac:spMkLst>
            <pc:docMk/>
            <pc:sldMk cId="736438556" sldId="358"/>
            <ac:spMk id="2" creationId="{00000000-0000-0000-0000-000000000000}"/>
          </ac:spMkLst>
        </pc:spChg>
        <pc:spChg chg="mod">
          <ac:chgData name="Jeronimo Grandi, Ph.D." userId="4a37f26b-173e-4201-a2a0-a0f9db3fde5b" providerId="ADAL" clId="{3E713242-BD1C-47C3-A014-166BFDEFDD91}" dt="2018-11-26T17:36:31.216" v="279" actId="108"/>
          <ac:spMkLst>
            <pc:docMk/>
            <pc:sldMk cId="736438556" sldId="358"/>
            <ac:spMk id="3" creationId="{00000000-0000-0000-0000-000000000000}"/>
          </ac:spMkLst>
        </pc:spChg>
        <pc:spChg chg="mod">
          <ac:chgData name="Jeronimo Grandi, Ph.D." userId="4a37f26b-173e-4201-a2a0-a0f9db3fde5b" providerId="ADAL" clId="{3E713242-BD1C-47C3-A014-166BFDEFDD91}" dt="2018-11-26T18:27:06.216" v="614" actId="1076"/>
          <ac:spMkLst>
            <pc:docMk/>
            <pc:sldMk cId="736438556" sldId="358"/>
            <ac:spMk id="4" creationId="{9FF4B538-C17B-438C-9FCD-A74656737737}"/>
          </ac:spMkLst>
        </pc:spChg>
      </pc:sldChg>
      <pc:sldChg chg="del">
        <pc:chgData name="Jeronimo Grandi, Ph.D." userId="4a37f26b-173e-4201-a2a0-a0f9db3fde5b" providerId="ADAL" clId="{3E713242-BD1C-47C3-A014-166BFDEFDD91}" dt="2018-11-26T17:29:14.122" v="38" actId="2696"/>
        <pc:sldMkLst>
          <pc:docMk/>
          <pc:sldMk cId="3276016467" sldId="359"/>
        </pc:sldMkLst>
      </pc:sldChg>
      <pc:sldChg chg="del">
        <pc:chgData name="Jeronimo Grandi, Ph.D." userId="4a37f26b-173e-4201-a2a0-a0f9db3fde5b" providerId="ADAL" clId="{3E713242-BD1C-47C3-A014-166BFDEFDD91}" dt="2018-11-26T17:29:14.148" v="39" actId="2696"/>
        <pc:sldMkLst>
          <pc:docMk/>
          <pc:sldMk cId="3064873449" sldId="360"/>
        </pc:sldMkLst>
      </pc:sldChg>
      <pc:sldChg chg="del">
        <pc:chgData name="Jeronimo Grandi, Ph.D." userId="4a37f26b-173e-4201-a2a0-a0f9db3fde5b" providerId="ADAL" clId="{3E713242-BD1C-47C3-A014-166BFDEFDD91}" dt="2018-11-26T17:29:14.166" v="40" actId="2696"/>
        <pc:sldMkLst>
          <pc:docMk/>
          <pc:sldMk cId="3492100602" sldId="361"/>
        </pc:sldMkLst>
      </pc:sldChg>
      <pc:sldChg chg="del">
        <pc:chgData name="Jeronimo Grandi, Ph.D." userId="4a37f26b-173e-4201-a2a0-a0f9db3fde5b" providerId="ADAL" clId="{3E713242-BD1C-47C3-A014-166BFDEFDD91}" dt="2018-11-26T17:29:13.245" v="12" actId="2696"/>
        <pc:sldMkLst>
          <pc:docMk/>
          <pc:sldMk cId="546360228" sldId="362"/>
        </pc:sldMkLst>
      </pc:sldChg>
      <pc:sldChg chg="del">
        <pc:chgData name="Jeronimo Grandi, Ph.D." userId="4a37f26b-173e-4201-a2a0-a0f9db3fde5b" providerId="ADAL" clId="{3E713242-BD1C-47C3-A014-166BFDEFDD91}" dt="2018-11-26T17:29:13.325" v="13" actId="2696"/>
        <pc:sldMkLst>
          <pc:docMk/>
          <pc:sldMk cId="502960688" sldId="363"/>
        </pc:sldMkLst>
      </pc:sldChg>
      <pc:sldChg chg="del">
        <pc:chgData name="Jeronimo Grandi, Ph.D." userId="4a37f26b-173e-4201-a2a0-a0f9db3fde5b" providerId="ADAL" clId="{3E713242-BD1C-47C3-A014-166BFDEFDD91}" dt="2018-11-26T17:29:14.477" v="41" actId="2696"/>
        <pc:sldMkLst>
          <pc:docMk/>
          <pc:sldMk cId="3417071643" sldId="365"/>
        </pc:sldMkLst>
      </pc:sldChg>
      <pc:sldChg chg="del">
        <pc:chgData name="Jeronimo Grandi, Ph.D." userId="4a37f26b-173e-4201-a2a0-a0f9db3fde5b" providerId="ADAL" clId="{3E713242-BD1C-47C3-A014-166BFDEFDD91}" dt="2018-11-26T17:29:14.797" v="54" actId="2696"/>
        <pc:sldMkLst>
          <pc:docMk/>
          <pc:sldMk cId="2238693650" sldId="366"/>
        </pc:sldMkLst>
      </pc:sldChg>
      <pc:sldChg chg="del">
        <pc:chgData name="Jeronimo Grandi, Ph.D." userId="4a37f26b-173e-4201-a2a0-a0f9db3fde5b" providerId="ADAL" clId="{3E713242-BD1C-47C3-A014-166BFDEFDD91}" dt="2018-11-26T17:29:13.142" v="11" actId="2696"/>
        <pc:sldMkLst>
          <pc:docMk/>
          <pc:sldMk cId="2234105074" sldId="367"/>
        </pc:sldMkLst>
      </pc:sldChg>
      <pc:sldChg chg="del">
        <pc:chgData name="Jeronimo Grandi, Ph.D." userId="4a37f26b-173e-4201-a2a0-a0f9db3fde5b" providerId="ADAL" clId="{3E713242-BD1C-47C3-A014-166BFDEFDD91}" dt="2018-11-26T17:29:18.545" v="157" actId="2696"/>
        <pc:sldMkLst>
          <pc:docMk/>
          <pc:sldMk cId="714424660" sldId="371"/>
        </pc:sldMkLst>
      </pc:sldChg>
      <pc:sldChg chg="del">
        <pc:chgData name="Jeronimo Grandi, Ph.D." userId="4a37f26b-173e-4201-a2a0-a0f9db3fde5b" providerId="ADAL" clId="{3E713242-BD1C-47C3-A014-166BFDEFDD91}" dt="2018-11-26T17:29:15.244" v="63" actId="2696"/>
        <pc:sldMkLst>
          <pc:docMk/>
          <pc:sldMk cId="1366848869" sldId="372"/>
        </pc:sldMkLst>
      </pc:sldChg>
      <pc:sldChg chg="del">
        <pc:chgData name="Jeronimo Grandi, Ph.D." userId="4a37f26b-173e-4201-a2a0-a0f9db3fde5b" providerId="ADAL" clId="{3E713242-BD1C-47C3-A014-166BFDEFDD91}" dt="2018-11-26T17:29:18.228" v="153" actId="2696"/>
        <pc:sldMkLst>
          <pc:docMk/>
          <pc:sldMk cId="1622232426" sldId="373"/>
        </pc:sldMkLst>
      </pc:sldChg>
      <pc:sldChg chg="del">
        <pc:chgData name="Jeronimo Grandi, Ph.D." userId="4a37f26b-173e-4201-a2a0-a0f9db3fde5b" providerId="ADAL" clId="{3E713242-BD1C-47C3-A014-166BFDEFDD91}" dt="2018-11-26T17:29:15.480" v="68" actId="2696"/>
        <pc:sldMkLst>
          <pc:docMk/>
          <pc:sldMk cId="2209141833" sldId="375"/>
        </pc:sldMkLst>
      </pc:sldChg>
      <pc:sldChg chg="del">
        <pc:chgData name="Jeronimo Grandi, Ph.D." userId="4a37f26b-173e-4201-a2a0-a0f9db3fde5b" providerId="ADAL" clId="{3E713242-BD1C-47C3-A014-166BFDEFDD91}" dt="2018-11-26T17:29:12.745" v="0" actId="2696"/>
        <pc:sldMkLst>
          <pc:docMk/>
          <pc:sldMk cId="2436932133" sldId="376"/>
        </pc:sldMkLst>
      </pc:sldChg>
      <pc:sldChg chg="del">
        <pc:chgData name="Jeronimo Grandi, Ph.D." userId="4a37f26b-173e-4201-a2a0-a0f9db3fde5b" providerId="ADAL" clId="{3E713242-BD1C-47C3-A014-166BFDEFDD91}" dt="2018-11-26T17:29:12.768" v="1" actId="2696"/>
        <pc:sldMkLst>
          <pc:docMk/>
          <pc:sldMk cId="1113188881" sldId="377"/>
        </pc:sldMkLst>
      </pc:sldChg>
      <pc:sldChg chg="del">
        <pc:chgData name="Jeronimo Grandi, Ph.D." userId="4a37f26b-173e-4201-a2a0-a0f9db3fde5b" providerId="ADAL" clId="{3E713242-BD1C-47C3-A014-166BFDEFDD91}" dt="2018-11-26T17:29:12.843" v="4" actId="2696"/>
        <pc:sldMkLst>
          <pc:docMk/>
          <pc:sldMk cId="1664056507" sldId="378"/>
        </pc:sldMkLst>
      </pc:sldChg>
      <pc:sldChg chg="del">
        <pc:chgData name="Jeronimo Grandi, Ph.D." userId="4a37f26b-173e-4201-a2a0-a0f9db3fde5b" providerId="ADAL" clId="{3E713242-BD1C-47C3-A014-166BFDEFDD91}" dt="2018-11-26T17:29:12.820" v="3" actId="2696"/>
        <pc:sldMkLst>
          <pc:docMk/>
          <pc:sldMk cId="3122151031" sldId="379"/>
        </pc:sldMkLst>
      </pc:sldChg>
      <pc:sldChg chg="del">
        <pc:chgData name="Jeronimo Grandi, Ph.D." userId="4a37f26b-173e-4201-a2a0-a0f9db3fde5b" providerId="ADAL" clId="{3E713242-BD1C-47C3-A014-166BFDEFDD91}" dt="2018-11-26T17:29:12.937" v="5" actId="2696"/>
        <pc:sldMkLst>
          <pc:docMk/>
          <pc:sldMk cId="3796052120" sldId="382"/>
        </pc:sldMkLst>
      </pc:sldChg>
      <pc:sldChg chg="del">
        <pc:chgData name="Jeronimo Grandi, Ph.D." userId="4a37f26b-173e-4201-a2a0-a0f9db3fde5b" providerId="ADAL" clId="{3E713242-BD1C-47C3-A014-166BFDEFDD91}" dt="2018-11-26T17:29:12.970" v="6" actId="2696"/>
        <pc:sldMkLst>
          <pc:docMk/>
          <pc:sldMk cId="3722593702" sldId="383"/>
        </pc:sldMkLst>
      </pc:sldChg>
      <pc:sldChg chg="addSp delSp modSp add del delAnim modAnim">
        <pc:chgData name="Jeronimo Grandi, Ph.D." userId="4a37f26b-173e-4201-a2a0-a0f9db3fde5b" providerId="ADAL" clId="{3E713242-BD1C-47C3-A014-166BFDEFDD91}" dt="2018-11-27T00:35:41.588" v="2182" actId="2696"/>
        <pc:sldMkLst>
          <pc:docMk/>
          <pc:sldMk cId="4049995692" sldId="384"/>
        </pc:sldMkLst>
        <pc:spChg chg="mod">
          <ac:chgData name="Jeronimo Grandi, Ph.D." userId="4a37f26b-173e-4201-a2a0-a0f9db3fde5b" providerId="ADAL" clId="{3E713242-BD1C-47C3-A014-166BFDEFDD91}" dt="2018-11-27T00:26:04.350" v="2041" actId="1076"/>
          <ac:spMkLst>
            <pc:docMk/>
            <pc:sldMk cId="4049995692" sldId="384"/>
            <ac:spMk id="14" creationId="{0B65D2D1-CE60-4447-91AA-FF5AD03A894B}"/>
          </ac:spMkLst>
        </pc:spChg>
        <pc:grpChg chg="del">
          <ac:chgData name="Jeronimo Grandi, Ph.D." userId="4a37f26b-173e-4201-a2a0-a0f9db3fde5b" providerId="ADAL" clId="{3E713242-BD1C-47C3-A014-166BFDEFDD91}" dt="2018-11-27T00:17:48.154" v="2036" actId="478"/>
          <ac:grpSpMkLst>
            <pc:docMk/>
            <pc:sldMk cId="4049995692" sldId="384"/>
            <ac:grpSpMk id="2" creationId="{C9C24D33-EB1D-45C3-91CB-B63B3DC68083}"/>
          </ac:grpSpMkLst>
        </pc:grpChg>
        <pc:grpChg chg="mod">
          <ac:chgData name="Jeronimo Grandi, Ph.D." userId="4a37f26b-173e-4201-a2a0-a0f9db3fde5b" providerId="ADAL" clId="{3E713242-BD1C-47C3-A014-166BFDEFDD91}" dt="2018-11-27T00:26:11.659" v="2042" actId="1076"/>
          <ac:grpSpMkLst>
            <pc:docMk/>
            <pc:sldMk cId="4049995692" sldId="384"/>
            <ac:grpSpMk id="3" creationId="{908E1CA1-0D96-4356-A3D9-DA3E68AD8CB7}"/>
          </ac:grpSpMkLst>
        </pc:grpChg>
        <pc:grpChg chg="mod">
          <ac:chgData name="Jeronimo Grandi, Ph.D." userId="4a37f26b-173e-4201-a2a0-a0f9db3fde5b" providerId="ADAL" clId="{3E713242-BD1C-47C3-A014-166BFDEFDD91}" dt="2018-11-27T00:26:11.659" v="2042" actId="1076"/>
          <ac:grpSpMkLst>
            <pc:docMk/>
            <pc:sldMk cId="4049995692" sldId="384"/>
            <ac:grpSpMk id="5" creationId="{EFDD6C8D-3386-4126-89CF-6B06BF1AD240}"/>
          </ac:grpSpMkLst>
        </pc:grpChg>
        <pc:grpChg chg="del">
          <ac:chgData name="Jeronimo Grandi, Ph.D." userId="4a37f26b-173e-4201-a2a0-a0f9db3fde5b" providerId="ADAL" clId="{3E713242-BD1C-47C3-A014-166BFDEFDD91}" dt="2018-11-27T00:17:48.154" v="2036" actId="478"/>
          <ac:grpSpMkLst>
            <pc:docMk/>
            <pc:sldMk cId="4049995692" sldId="384"/>
            <ac:grpSpMk id="6" creationId="{18D3FF30-8962-4B23-BF8C-59FE49B6A250}"/>
          </ac:grpSpMkLst>
        </pc:grpChg>
        <pc:grpChg chg="del">
          <ac:chgData name="Jeronimo Grandi, Ph.D." userId="4a37f26b-173e-4201-a2a0-a0f9db3fde5b" providerId="ADAL" clId="{3E713242-BD1C-47C3-A014-166BFDEFDD91}" dt="2018-11-27T00:17:54.881" v="2037" actId="478"/>
          <ac:grpSpMkLst>
            <pc:docMk/>
            <pc:sldMk cId="4049995692" sldId="384"/>
            <ac:grpSpMk id="7" creationId="{6205012A-241A-4581-B9C1-7F72DF3B4663}"/>
          </ac:grpSpMkLst>
        </pc:grpChg>
        <pc:picChg chg="add del mod">
          <ac:chgData name="Jeronimo Grandi, Ph.D." userId="4a37f26b-173e-4201-a2a0-a0f9db3fde5b" providerId="ADAL" clId="{3E713242-BD1C-47C3-A014-166BFDEFDD91}" dt="2018-11-27T00:30:55.971" v="2058" actId="478"/>
          <ac:picMkLst>
            <pc:docMk/>
            <pc:sldMk cId="4049995692" sldId="384"/>
            <ac:picMk id="8" creationId="{80E1C518-679A-4EAF-BC39-DA524F75B088}"/>
          </ac:picMkLst>
        </pc:picChg>
        <pc:picChg chg="add del mod">
          <ac:chgData name="Jeronimo Grandi, Ph.D." userId="4a37f26b-173e-4201-a2a0-a0f9db3fde5b" providerId="ADAL" clId="{3E713242-BD1C-47C3-A014-166BFDEFDD91}" dt="2018-11-27T00:29:56.161" v="2050"/>
          <ac:picMkLst>
            <pc:docMk/>
            <pc:sldMk cId="4049995692" sldId="384"/>
            <ac:picMk id="9" creationId="{9BCDFDA8-8EAF-4E9A-ABF9-3138050A8FD1}"/>
          </ac:picMkLst>
        </pc:picChg>
      </pc:sldChg>
      <pc:sldChg chg="del">
        <pc:chgData name="Jeronimo Grandi, Ph.D." userId="4a37f26b-173e-4201-a2a0-a0f9db3fde5b" providerId="ADAL" clId="{3E713242-BD1C-47C3-A014-166BFDEFDD91}" dt="2018-11-26T17:29:13.010" v="8" actId="2696"/>
        <pc:sldMkLst>
          <pc:docMk/>
          <pc:sldMk cId="206194958" sldId="387"/>
        </pc:sldMkLst>
      </pc:sldChg>
      <pc:sldChg chg="del">
        <pc:chgData name="Jeronimo Grandi, Ph.D." userId="4a37f26b-173e-4201-a2a0-a0f9db3fde5b" providerId="ADAL" clId="{3E713242-BD1C-47C3-A014-166BFDEFDD91}" dt="2018-11-26T17:29:13.033" v="9" actId="2696"/>
        <pc:sldMkLst>
          <pc:docMk/>
          <pc:sldMk cId="180335693" sldId="388"/>
        </pc:sldMkLst>
      </pc:sldChg>
      <pc:sldChg chg="del">
        <pc:chgData name="Jeronimo Grandi, Ph.D." userId="4a37f26b-173e-4201-a2a0-a0f9db3fde5b" providerId="ADAL" clId="{3E713242-BD1C-47C3-A014-166BFDEFDD91}" dt="2018-11-26T17:29:13.372" v="15" actId="2696"/>
        <pc:sldMkLst>
          <pc:docMk/>
          <pc:sldMk cId="3388766431" sldId="389"/>
        </pc:sldMkLst>
      </pc:sldChg>
      <pc:sldChg chg="del">
        <pc:chgData name="Jeronimo Grandi, Ph.D." userId="4a37f26b-173e-4201-a2a0-a0f9db3fde5b" providerId="ADAL" clId="{3E713242-BD1C-47C3-A014-166BFDEFDD91}" dt="2018-11-26T17:29:14.036" v="34" actId="2696"/>
        <pc:sldMkLst>
          <pc:docMk/>
          <pc:sldMk cId="1890818653" sldId="390"/>
        </pc:sldMkLst>
      </pc:sldChg>
      <pc:sldChg chg="del">
        <pc:chgData name="Jeronimo Grandi, Ph.D." userId="4a37f26b-173e-4201-a2a0-a0f9db3fde5b" providerId="ADAL" clId="{3E713242-BD1C-47C3-A014-166BFDEFDD91}" dt="2018-11-26T17:29:16.005" v="86" actId="2696"/>
        <pc:sldMkLst>
          <pc:docMk/>
          <pc:sldMk cId="2753551535" sldId="394"/>
        </pc:sldMkLst>
      </pc:sldChg>
      <pc:sldChg chg="del">
        <pc:chgData name="Jeronimo Grandi, Ph.D." userId="4a37f26b-173e-4201-a2a0-a0f9db3fde5b" providerId="ADAL" clId="{3E713242-BD1C-47C3-A014-166BFDEFDD91}" dt="2018-11-26T17:29:16.018" v="87" actId="2696"/>
        <pc:sldMkLst>
          <pc:docMk/>
          <pc:sldMk cId="383792695" sldId="395"/>
        </pc:sldMkLst>
      </pc:sldChg>
      <pc:sldChg chg="del">
        <pc:chgData name="Jeronimo Grandi, Ph.D." userId="4a37f26b-173e-4201-a2a0-a0f9db3fde5b" providerId="ADAL" clId="{3E713242-BD1C-47C3-A014-166BFDEFDD91}" dt="2018-11-26T17:29:16.030" v="88" actId="2696"/>
        <pc:sldMkLst>
          <pc:docMk/>
          <pc:sldMk cId="4220709443" sldId="396"/>
        </pc:sldMkLst>
      </pc:sldChg>
      <pc:sldChg chg="del">
        <pc:chgData name="Jeronimo Grandi, Ph.D." userId="4a37f26b-173e-4201-a2a0-a0f9db3fde5b" providerId="ADAL" clId="{3E713242-BD1C-47C3-A014-166BFDEFDD91}" dt="2018-11-26T17:29:16.359" v="96" actId="2696"/>
        <pc:sldMkLst>
          <pc:docMk/>
          <pc:sldMk cId="397392083" sldId="402"/>
        </pc:sldMkLst>
      </pc:sldChg>
      <pc:sldChg chg="del">
        <pc:chgData name="Jeronimo Grandi, Ph.D." userId="4a37f26b-173e-4201-a2a0-a0f9db3fde5b" providerId="ADAL" clId="{3E713242-BD1C-47C3-A014-166BFDEFDD91}" dt="2018-11-26T17:29:16.564" v="106" actId="2696"/>
        <pc:sldMkLst>
          <pc:docMk/>
          <pc:sldMk cId="1149113239" sldId="405"/>
        </pc:sldMkLst>
      </pc:sldChg>
      <pc:sldChg chg="del">
        <pc:chgData name="Jeronimo Grandi, Ph.D." userId="4a37f26b-173e-4201-a2a0-a0f9db3fde5b" providerId="ADAL" clId="{3E713242-BD1C-47C3-A014-166BFDEFDD91}" dt="2018-11-26T17:29:17.133" v="124" actId="2696"/>
        <pc:sldMkLst>
          <pc:docMk/>
          <pc:sldMk cId="2445641865" sldId="420"/>
        </pc:sldMkLst>
      </pc:sldChg>
      <pc:sldChg chg="del">
        <pc:chgData name="Jeronimo Grandi, Ph.D." userId="4a37f26b-173e-4201-a2a0-a0f9db3fde5b" providerId="ADAL" clId="{3E713242-BD1C-47C3-A014-166BFDEFDD91}" dt="2018-11-26T17:29:13.350" v="14" actId="2696"/>
        <pc:sldMkLst>
          <pc:docMk/>
          <pc:sldMk cId="2350813965" sldId="421"/>
        </pc:sldMkLst>
      </pc:sldChg>
      <pc:sldChg chg="del">
        <pc:chgData name="Jeronimo Grandi, Ph.D." userId="4a37f26b-173e-4201-a2a0-a0f9db3fde5b" providerId="ADAL" clId="{3E713242-BD1C-47C3-A014-166BFDEFDD91}" dt="2018-11-26T17:29:13.463" v="19" actId="2696"/>
        <pc:sldMkLst>
          <pc:docMk/>
          <pc:sldMk cId="1795594926" sldId="422"/>
        </pc:sldMkLst>
      </pc:sldChg>
      <pc:sldChg chg="del">
        <pc:chgData name="Jeronimo Grandi, Ph.D." userId="4a37f26b-173e-4201-a2a0-a0f9db3fde5b" providerId="ADAL" clId="{3E713242-BD1C-47C3-A014-166BFDEFDD91}" dt="2018-11-26T17:29:16.577" v="107" actId="2696"/>
        <pc:sldMkLst>
          <pc:docMk/>
          <pc:sldMk cId="2329481612" sldId="430"/>
        </pc:sldMkLst>
      </pc:sldChg>
      <pc:sldChg chg="del">
        <pc:chgData name="Jeronimo Grandi, Ph.D." userId="4a37f26b-173e-4201-a2a0-a0f9db3fde5b" providerId="ADAL" clId="{3E713242-BD1C-47C3-A014-166BFDEFDD91}" dt="2018-11-26T17:29:17.107" v="122" actId="2696"/>
        <pc:sldMkLst>
          <pc:docMk/>
          <pc:sldMk cId="2064021492" sldId="434"/>
        </pc:sldMkLst>
      </pc:sldChg>
      <pc:sldChg chg="del">
        <pc:chgData name="Jeronimo Grandi, Ph.D." userId="4a37f26b-173e-4201-a2a0-a0f9db3fde5b" providerId="ADAL" clId="{3E713242-BD1C-47C3-A014-166BFDEFDD91}" dt="2018-11-26T17:29:16.838" v="117" actId="2696"/>
        <pc:sldMkLst>
          <pc:docMk/>
          <pc:sldMk cId="932928243" sldId="436"/>
        </pc:sldMkLst>
      </pc:sldChg>
      <pc:sldChg chg="del">
        <pc:chgData name="Jeronimo Grandi, Ph.D." userId="4a37f26b-173e-4201-a2a0-a0f9db3fde5b" providerId="ADAL" clId="{3E713242-BD1C-47C3-A014-166BFDEFDD91}" dt="2018-11-26T17:29:17.771" v="138" actId="2696"/>
        <pc:sldMkLst>
          <pc:docMk/>
          <pc:sldMk cId="3340369983" sldId="440"/>
        </pc:sldMkLst>
      </pc:sldChg>
      <pc:sldChg chg="del">
        <pc:chgData name="Jeronimo Grandi, Ph.D." userId="4a37f26b-173e-4201-a2a0-a0f9db3fde5b" providerId="ADAL" clId="{3E713242-BD1C-47C3-A014-166BFDEFDD91}" dt="2018-11-26T17:29:18.049" v="145" actId="2696"/>
        <pc:sldMkLst>
          <pc:docMk/>
          <pc:sldMk cId="2917190413" sldId="441"/>
        </pc:sldMkLst>
      </pc:sldChg>
      <pc:sldChg chg="del">
        <pc:chgData name="Jeronimo Grandi, Ph.D." userId="4a37f26b-173e-4201-a2a0-a0f9db3fde5b" providerId="ADAL" clId="{3E713242-BD1C-47C3-A014-166BFDEFDD91}" dt="2018-11-26T17:29:18.086" v="146" actId="2696"/>
        <pc:sldMkLst>
          <pc:docMk/>
          <pc:sldMk cId="2842325806" sldId="443"/>
        </pc:sldMkLst>
      </pc:sldChg>
      <pc:sldChg chg="del">
        <pc:chgData name="Jeronimo Grandi, Ph.D." userId="4a37f26b-173e-4201-a2a0-a0f9db3fde5b" providerId="ADAL" clId="{3E713242-BD1C-47C3-A014-166BFDEFDD91}" dt="2018-11-26T17:29:16.884" v="120" actId="2696"/>
        <pc:sldMkLst>
          <pc:docMk/>
          <pc:sldMk cId="1954021107" sldId="445"/>
        </pc:sldMkLst>
      </pc:sldChg>
      <pc:sldChg chg="del">
        <pc:chgData name="Jeronimo Grandi, Ph.D." userId="4a37f26b-173e-4201-a2a0-a0f9db3fde5b" providerId="ADAL" clId="{3E713242-BD1C-47C3-A014-166BFDEFDD91}" dt="2018-11-26T17:29:12.791" v="2" actId="2696"/>
        <pc:sldMkLst>
          <pc:docMk/>
          <pc:sldMk cId="2590399233" sldId="446"/>
        </pc:sldMkLst>
      </pc:sldChg>
      <pc:sldChg chg="del">
        <pc:chgData name="Jeronimo Grandi, Ph.D." userId="4a37f26b-173e-4201-a2a0-a0f9db3fde5b" providerId="ADAL" clId="{3E713242-BD1C-47C3-A014-166BFDEFDD91}" dt="2018-11-26T17:29:17.964" v="141" actId="2696"/>
        <pc:sldMkLst>
          <pc:docMk/>
          <pc:sldMk cId="1419566360" sldId="448"/>
        </pc:sldMkLst>
      </pc:sldChg>
      <pc:sldChg chg="del">
        <pc:chgData name="Jeronimo Grandi, Ph.D." userId="4a37f26b-173e-4201-a2a0-a0f9db3fde5b" providerId="ADAL" clId="{3E713242-BD1C-47C3-A014-166BFDEFDD91}" dt="2018-11-26T17:29:17.993" v="142" actId="2696"/>
        <pc:sldMkLst>
          <pc:docMk/>
          <pc:sldMk cId="154063325" sldId="454"/>
        </pc:sldMkLst>
      </pc:sldChg>
      <pc:sldChg chg="del">
        <pc:chgData name="Jeronimo Grandi, Ph.D." userId="4a37f26b-173e-4201-a2a0-a0f9db3fde5b" providerId="ADAL" clId="{3E713242-BD1C-47C3-A014-166BFDEFDD91}" dt="2018-11-26T17:29:17.778" v="139" actId="2696"/>
        <pc:sldMkLst>
          <pc:docMk/>
          <pc:sldMk cId="131841494" sldId="455"/>
        </pc:sldMkLst>
      </pc:sldChg>
      <pc:sldChg chg="del">
        <pc:chgData name="Jeronimo Grandi, Ph.D." userId="4a37f26b-173e-4201-a2a0-a0f9db3fde5b" providerId="ADAL" clId="{3E713242-BD1C-47C3-A014-166BFDEFDD91}" dt="2018-11-26T17:29:13.399" v="16" actId="2696"/>
        <pc:sldMkLst>
          <pc:docMk/>
          <pc:sldMk cId="792892247" sldId="458"/>
        </pc:sldMkLst>
      </pc:sldChg>
      <pc:sldChg chg="del">
        <pc:chgData name="Jeronimo Grandi, Ph.D." userId="4a37f26b-173e-4201-a2a0-a0f9db3fde5b" providerId="ADAL" clId="{3E713242-BD1C-47C3-A014-166BFDEFDD91}" dt="2018-11-26T17:29:13.422" v="17" actId="2696"/>
        <pc:sldMkLst>
          <pc:docMk/>
          <pc:sldMk cId="3533973482" sldId="459"/>
        </pc:sldMkLst>
      </pc:sldChg>
      <pc:sldChg chg="del">
        <pc:chgData name="Jeronimo Grandi, Ph.D." userId="4a37f26b-173e-4201-a2a0-a0f9db3fde5b" providerId="ADAL" clId="{3E713242-BD1C-47C3-A014-166BFDEFDD91}" dt="2018-11-26T17:29:13.442" v="18" actId="2696"/>
        <pc:sldMkLst>
          <pc:docMk/>
          <pc:sldMk cId="832836282" sldId="460"/>
        </pc:sldMkLst>
      </pc:sldChg>
      <pc:sldChg chg="del">
        <pc:chgData name="Jeronimo Grandi, Ph.D." userId="4a37f26b-173e-4201-a2a0-a0f9db3fde5b" providerId="ADAL" clId="{3E713242-BD1C-47C3-A014-166BFDEFDD91}" dt="2018-11-26T17:29:13.493" v="20" actId="2696"/>
        <pc:sldMkLst>
          <pc:docMk/>
          <pc:sldMk cId="1997551151" sldId="461"/>
        </pc:sldMkLst>
      </pc:sldChg>
      <pc:sldChg chg="del">
        <pc:chgData name="Jeronimo Grandi, Ph.D." userId="4a37f26b-173e-4201-a2a0-a0f9db3fde5b" providerId="ADAL" clId="{3E713242-BD1C-47C3-A014-166BFDEFDD91}" dt="2018-11-26T17:29:13.519" v="21" actId="2696"/>
        <pc:sldMkLst>
          <pc:docMk/>
          <pc:sldMk cId="3707613018" sldId="462"/>
        </pc:sldMkLst>
      </pc:sldChg>
      <pc:sldChg chg="del">
        <pc:chgData name="Jeronimo Grandi, Ph.D." userId="4a37f26b-173e-4201-a2a0-a0f9db3fde5b" providerId="ADAL" clId="{3E713242-BD1C-47C3-A014-166BFDEFDD91}" dt="2018-11-26T17:29:13.538" v="22" actId="2696"/>
        <pc:sldMkLst>
          <pc:docMk/>
          <pc:sldMk cId="3005721790" sldId="463"/>
        </pc:sldMkLst>
      </pc:sldChg>
      <pc:sldChg chg="del">
        <pc:chgData name="Jeronimo Grandi, Ph.D." userId="4a37f26b-173e-4201-a2a0-a0f9db3fde5b" providerId="ADAL" clId="{3E713242-BD1C-47C3-A014-166BFDEFDD91}" dt="2018-11-26T17:29:13.966" v="32" actId="2696"/>
        <pc:sldMkLst>
          <pc:docMk/>
          <pc:sldMk cId="3549456428" sldId="465"/>
        </pc:sldMkLst>
      </pc:sldChg>
      <pc:sldChg chg="del">
        <pc:chgData name="Jeronimo Grandi, Ph.D." userId="4a37f26b-173e-4201-a2a0-a0f9db3fde5b" providerId="ADAL" clId="{3E713242-BD1C-47C3-A014-166BFDEFDD91}" dt="2018-11-26T17:29:14.055" v="35" actId="2696"/>
        <pc:sldMkLst>
          <pc:docMk/>
          <pc:sldMk cId="2195085796" sldId="469"/>
        </pc:sldMkLst>
      </pc:sldChg>
      <pc:sldChg chg="del">
        <pc:chgData name="Jeronimo Grandi, Ph.D." userId="4a37f26b-173e-4201-a2a0-a0f9db3fde5b" providerId="ADAL" clId="{3E713242-BD1C-47C3-A014-166BFDEFDD91}" dt="2018-11-26T17:29:14.077" v="36" actId="2696"/>
        <pc:sldMkLst>
          <pc:docMk/>
          <pc:sldMk cId="1100624669" sldId="471"/>
        </pc:sldMkLst>
      </pc:sldChg>
      <pc:sldChg chg="del">
        <pc:chgData name="Jeronimo Grandi, Ph.D." userId="4a37f26b-173e-4201-a2a0-a0f9db3fde5b" providerId="ADAL" clId="{3E713242-BD1C-47C3-A014-166BFDEFDD91}" dt="2018-11-26T17:29:14" v="33" actId="2696"/>
        <pc:sldMkLst>
          <pc:docMk/>
          <pc:sldMk cId="3057537478" sldId="472"/>
        </pc:sldMkLst>
      </pc:sldChg>
      <pc:sldChg chg="del">
        <pc:chgData name="Jeronimo Grandi, Ph.D." userId="4a37f26b-173e-4201-a2a0-a0f9db3fde5b" providerId="ADAL" clId="{3E713242-BD1C-47C3-A014-166BFDEFDD91}" dt="2018-11-26T17:29:13.557" v="23" actId="2696"/>
        <pc:sldMkLst>
          <pc:docMk/>
          <pc:sldMk cId="1318368737" sldId="476"/>
        </pc:sldMkLst>
      </pc:sldChg>
      <pc:sldChg chg="del">
        <pc:chgData name="Jeronimo Grandi, Ph.D." userId="4a37f26b-173e-4201-a2a0-a0f9db3fde5b" providerId="ADAL" clId="{3E713242-BD1C-47C3-A014-166BFDEFDD91}" dt="2018-11-26T17:29:13.576" v="24" actId="2696"/>
        <pc:sldMkLst>
          <pc:docMk/>
          <pc:sldMk cId="2431952931" sldId="477"/>
        </pc:sldMkLst>
      </pc:sldChg>
      <pc:sldChg chg="del">
        <pc:chgData name="Jeronimo Grandi, Ph.D." userId="4a37f26b-173e-4201-a2a0-a0f9db3fde5b" providerId="ADAL" clId="{3E713242-BD1C-47C3-A014-166BFDEFDD91}" dt="2018-11-26T17:29:13.615" v="25" actId="2696"/>
        <pc:sldMkLst>
          <pc:docMk/>
          <pc:sldMk cId="205532324" sldId="479"/>
        </pc:sldMkLst>
      </pc:sldChg>
      <pc:sldChg chg="del">
        <pc:chgData name="Jeronimo Grandi, Ph.D." userId="4a37f26b-173e-4201-a2a0-a0f9db3fde5b" providerId="ADAL" clId="{3E713242-BD1C-47C3-A014-166BFDEFDD91}" dt="2018-11-26T17:29:13.737" v="27" actId="2696"/>
        <pc:sldMkLst>
          <pc:docMk/>
          <pc:sldMk cId="3880128345" sldId="480"/>
        </pc:sldMkLst>
      </pc:sldChg>
      <pc:sldChg chg="del">
        <pc:chgData name="Jeronimo Grandi, Ph.D." userId="4a37f26b-173e-4201-a2a0-a0f9db3fde5b" providerId="ADAL" clId="{3E713242-BD1C-47C3-A014-166BFDEFDD91}" dt="2018-11-26T17:29:13.695" v="26" actId="2696"/>
        <pc:sldMkLst>
          <pc:docMk/>
          <pc:sldMk cId="2365958335" sldId="481"/>
        </pc:sldMkLst>
      </pc:sldChg>
      <pc:sldChg chg="del">
        <pc:chgData name="Jeronimo Grandi, Ph.D." userId="4a37f26b-173e-4201-a2a0-a0f9db3fde5b" providerId="ADAL" clId="{3E713242-BD1C-47C3-A014-166BFDEFDD91}" dt="2018-11-26T17:29:16.042" v="89" actId="2696"/>
        <pc:sldMkLst>
          <pc:docMk/>
          <pc:sldMk cId="2010824656" sldId="482"/>
        </pc:sldMkLst>
      </pc:sldChg>
      <pc:sldChg chg="del">
        <pc:chgData name="Jeronimo Grandi, Ph.D." userId="4a37f26b-173e-4201-a2a0-a0f9db3fde5b" providerId="ADAL" clId="{3E713242-BD1C-47C3-A014-166BFDEFDD91}" dt="2018-11-26T17:29:16.061" v="90" actId="2696"/>
        <pc:sldMkLst>
          <pc:docMk/>
          <pc:sldMk cId="1361248549" sldId="483"/>
        </pc:sldMkLst>
      </pc:sldChg>
      <pc:sldChg chg="del">
        <pc:chgData name="Jeronimo Grandi, Ph.D." userId="4a37f26b-173e-4201-a2a0-a0f9db3fde5b" providerId="ADAL" clId="{3E713242-BD1C-47C3-A014-166BFDEFDD91}" dt="2018-11-26T17:29:16.101" v="91" actId="2696"/>
        <pc:sldMkLst>
          <pc:docMk/>
          <pc:sldMk cId="1373184601" sldId="484"/>
        </pc:sldMkLst>
      </pc:sldChg>
      <pc:sldChg chg="del">
        <pc:chgData name="Jeronimo Grandi, Ph.D." userId="4a37f26b-173e-4201-a2a0-a0f9db3fde5b" providerId="ADAL" clId="{3E713242-BD1C-47C3-A014-166BFDEFDD91}" dt="2018-11-26T17:29:16.145" v="92" actId="2696"/>
        <pc:sldMkLst>
          <pc:docMk/>
          <pc:sldMk cId="2495984816" sldId="485"/>
        </pc:sldMkLst>
      </pc:sldChg>
      <pc:sldChg chg="del">
        <pc:chgData name="Jeronimo Grandi, Ph.D." userId="4a37f26b-173e-4201-a2a0-a0f9db3fde5b" providerId="ADAL" clId="{3E713242-BD1C-47C3-A014-166BFDEFDD91}" dt="2018-11-26T17:29:16.173" v="93" actId="2696"/>
        <pc:sldMkLst>
          <pc:docMk/>
          <pc:sldMk cId="4145854737" sldId="486"/>
        </pc:sldMkLst>
      </pc:sldChg>
      <pc:sldChg chg="del">
        <pc:chgData name="Jeronimo Grandi, Ph.D." userId="4a37f26b-173e-4201-a2a0-a0f9db3fde5b" providerId="ADAL" clId="{3E713242-BD1C-47C3-A014-166BFDEFDD91}" dt="2018-11-26T17:29:16.240" v="94" actId="2696"/>
        <pc:sldMkLst>
          <pc:docMk/>
          <pc:sldMk cId="2562338027" sldId="487"/>
        </pc:sldMkLst>
      </pc:sldChg>
      <pc:sldChg chg="del">
        <pc:chgData name="Jeronimo Grandi, Ph.D." userId="4a37f26b-173e-4201-a2a0-a0f9db3fde5b" providerId="ADAL" clId="{3E713242-BD1C-47C3-A014-166BFDEFDD91}" dt="2018-11-26T17:29:16.346" v="95" actId="2696"/>
        <pc:sldMkLst>
          <pc:docMk/>
          <pc:sldMk cId="418649853" sldId="488"/>
        </pc:sldMkLst>
      </pc:sldChg>
      <pc:sldChg chg="del">
        <pc:chgData name="Jeronimo Grandi, Ph.D." userId="4a37f26b-173e-4201-a2a0-a0f9db3fde5b" providerId="ADAL" clId="{3E713242-BD1C-47C3-A014-166BFDEFDD91}" dt="2018-11-26T17:29:16.376" v="97" actId="2696"/>
        <pc:sldMkLst>
          <pc:docMk/>
          <pc:sldMk cId="636740294" sldId="489"/>
        </pc:sldMkLst>
      </pc:sldChg>
      <pc:sldChg chg="del">
        <pc:chgData name="Jeronimo Grandi, Ph.D." userId="4a37f26b-173e-4201-a2a0-a0f9db3fde5b" providerId="ADAL" clId="{3E713242-BD1C-47C3-A014-166BFDEFDD91}" dt="2018-11-26T17:29:16.396" v="98" actId="2696"/>
        <pc:sldMkLst>
          <pc:docMk/>
          <pc:sldMk cId="2482430917" sldId="490"/>
        </pc:sldMkLst>
      </pc:sldChg>
      <pc:sldChg chg="del">
        <pc:chgData name="Jeronimo Grandi, Ph.D." userId="4a37f26b-173e-4201-a2a0-a0f9db3fde5b" providerId="ADAL" clId="{3E713242-BD1C-47C3-A014-166BFDEFDD91}" dt="2018-11-26T17:29:16.460" v="99" actId="2696"/>
        <pc:sldMkLst>
          <pc:docMk/>
          <pc:sldMk cId="4215820938" sldId="491"/>
        </pc:sldMkLst>
      </pc:sldChg>
      <pc:sldChg chg="del">
        <pc:chgData name="Jeronimo Grandi, Ph.D." userId="4a37f26b-173e-4201-a2a0-a0f9db3fde5b" providerId="ADAL" clId="{3E713242-BD1C-47C3-A014-166BFDEFDD91}" dt="2018-11-26T17:29:16.479" v="100" actId="2696"/>
        <pc:sldMkLst>
          <pc:docMk/>
          <pc:sldMk cId="1303053508" sldId="492"/>
        </pc:sldMkLst>
      </pc:sldChg>
      <pc:sldChg chg="del">
        <pc:chgData name="Jeronimo Grandi, Ph.D." userId="4a37f26b-173e-4201-a2a0-a0f9db3fde5b" providerId="ADAL" clId="{3E713242-BD1C-47C3-A014-166BFDEFDD91}" dt="2018-11-26T17:29:16.495" v="101" actId="2696"/>
        <pc:sldMkLst>
          <pc:docMk/>
          <pc:sldMk cId="515278560" sldId="493"/>
        </pc:sldMkLst>
      </pc:sldChg>
      <pc:sldChg chg="del">
        <pc:chgData name="Jeronimo Grandi, Ph.D." userId="4a37f26b-173e-4201-a2a0-a0f9db3fde5b" providerId="ADAL" clId="{3E713242-BD1C-47C3-A014-166BFDEFDD91}" dt="2018-11-26T17:29:16.519" v="102" actId="2696"/>
        <pc:sldMkLst>
          <pc:docMk/>
          <pc:sldMk cId="2998885566" sldId="494"/>
        </pc:sldMkLst>
      </pc:sldChg>
      <pc:sldChg chg="del">
        <pc:chgData name="Jeronimo Grandi, Ph.D." userId="4a37f26b-173e-4201-a2a0-a0f9db3fde5b" providerId="ADAL" clId="{3E713242-BD1C-47C3-A014-166BFDEFDD91}" dt="2018-11-26T17:29:16.531" v="103" actId="2696"/>
        <pc:sldMkLst>
          <pc:docMk/>
          <pc:sldMk cId="2380549104" sldId="495"/>
        </pc:sldMkLst>
      </pc:sldChg>
      <pc:sldChg chg="del">
        <pc:chgData name="Jeronimo Grandi, Ph.D." userId="4a37f26b-173e-4201-a2a0-a0f9db3fde5b" providerId="ADAL" clId="{3E713242-BD1C-47C3-A014-166BFDEFDD91}" dt="2018-11-26T17:29:16.543" v="104" actId="2696"/>
        <pc:sldMkLst>
          <pc:docMk/>
          <pc:sldMk cId="1642543155" sldId="509"/>
        </pc:sldMkLst>
      </pc:sldChg>
      <pc:sldChg chg="del">
        <pc:chgData name="Jeronimo Grandi, Ph.D." userId="4a37f26b-173e-4201-a2a0-a0f9db3fde5b" providerId="ADAL" clId="{3E713242-BD1C-47C3-A014-166BFDEFDD91}" dt="2018-11-26T17:29:16.554" v="105" actId="2696"/>
        <pc:sldMkLst>
          <pc:docMk/>
          <pc:sldMk cId="2747614884" sldId="510"/>
        </pc:sldMkLst>
      </pc:sldChg>
      <pc:sldChg chg="del">
        <pc:chgData name="Jeronimo Grandi, Ph.D." userId="4a37f26b-173e-4201-a2a0-a0f9db3fde5b" providerId="ADAL" clId="{3E713242-BD1C-47C3-A014-166BFDEFDD91}" dt="2018-11-26T17:29:16.593" v="108" actId="2696"/>
        <pc:sldMkLst>
          <pc:docMk/>
          <pc:sldMk cId="2323055975" sldId="512"/>
        </pc:sldMkLst>
      </pc:sldChg>
      <pc:sldChg chg="del">
        <pc:chgData name="Jeronimo Grandi, Ph.D." userId="4a37f26b-173e-4201-a2a0-a0f9db3fde5b" providerId="ADAL" clId="{3E713242-BD1C-47C3-A014-166BFDEFDD91}" dt="2018-11-26T17:29:16.610" v="109" actId="2696"/>
        <pc:sldMkLst>
          <pc:docMk/>
          <pc:sldMk cId="1503398297" sldId="513"/>
        </pc:sldMkLst>
      </pc:sldChg>
      <pc:sldChg chg="del">
        <pc:chgData name="Jeronimo Grandi, Ph.D." userId="4a37f26b-173e-4201-a2a0-a0f9db3fde5b" providerId="ADAL" clId="{3E713242-BD1C-47C3-A014-166BFDEFDD91}" dt="2018-11-26T17:29:16.627" v="110" actId="2696"/>
        <pc:sldMkLst>
          <pc:docMk/>
          <pc:sldMk cId="3673461194" sldId="514"/>
        </pc:sldMkLst>
      </pc:sldChg>
      <pc:sldChg chg="del">
        <pc:chgData name="Jeronimo Grandi, Ph.D." userId="4a37f26b-173e-4201-a2a0-a0f9db3fde5b" providerId="ADAL" clId="{3E713242-BD1C-47C3-A014-166BFDEFDD91}" dt="2018-11-26T17:29:16.710" v="111" actId="2696"/>
        <pc:sldMkLst>
          <pc:docMk/>
          <pc:sldMk cId="3119370715" sldId="515"/>
        </pc:sldMkLst>
      </pc:sldChg>
      <pc:sldChg chg="del">
        <pc:chgData name="Jeronimo Grandi, Ph.D." userId="4a37f26b-173e-4201-a2a0-a0f9db3fde5b" providerId="ADAL" clId="{3E713242-BD1C-47C3-A014-166BFDEFDD91}" dt="2018-11-26T17:29:16.733" v="112" actId="2696"/>
        <pc:sldMkLst>
          <pc:docMk/>
          <pc:sldMk cId="3114891229" sldId="516"/>
        </pc:sldMkLst>
      </pc:sldChg>
      <pc:sldChg chg="del">
        <pc:chgData name="Jeronimo Grandi, Ph.D." userId="4a37f26b-173e-4201-a2a0-a0f9db3fde5b" providerId="ADAL" clId="{3E713242-BD1C-47C3-A014-166BFDEFDD91}" dt="2018-11-26T17:29:16.772" v="113" actId="2696"/>
        <pc:sldMkLst>
          <pc:docMk/>
          <pc:sldMk cId="2023446331" sldId="517"/>
        </pc:sldMkLst>
      </pc:sldChg>
      <pc:sldChg chg="del">
        <pc:chgData name="Jeronimo Grandi, Ph.D." userId="4a37f26b-173e-4201-a2a0-a0f9db3fde5b" providerId="ADAL" clId="{3E713242-BD1C-47C3-A014-166BFDEFDD91}" dt="2018-11-26T17:29:16.786" v="114" actId="2696"/>
        <pc:sldMkLst>
          <pc:docMk/>
          <pc:sldMk cId="1863736906" sldId="518"/>
        </pc:sldMkLst>
      </pc:sldChg>
      <pc:sldChg chg="del">
        <pc:chgData name="Jeronimo Grandi, Ph.D." userId="4a37f26b-173e-4201-a2a0-a0f9db3fde5b" providerId="ADAL" clId="{3E713242-BD1C-47C3-A014-166BFDEFDD91}" dt="2018-11-26T17:29:16.802" v="115" actId="2696"/>
        <pc:sldMkLst>
          <pc:docMk/>
          <pc:sldMk cId="2354093034" sldId="519"/>
        </pc:sldMkLst>
      </pc:sldChg>
      <pc:sldChg chg="del">
        <pc:chgData name="Jeronimo Grandi, Ph.D." userId="4a37f26b-173e-4201-a2a0-a0f9db3fde5b" providerId="ADAL" clId="{3E713242-BD1C-47C3-A014-166BFDEFDD91}" dt="2018-11-26T17:29:16.819" v="116" actId="2696"/>
        <pc:sldMkLst>
          <pc:docMk/>
          <pc:sldMk cId="1049695081" sldId="520"/>
        </pc:sldMkLst>
      </pc:sldChg>
      <pc:sldChg chg="del">
        <pc:chgData name="Jeronimo Grandi, Ph.D." userId="4a37f26b-173e-4201-a2a0-a0f9db3fde5b" providerId="ADAL" clId="{3E713242-BD1C-47C3-A014-166BFDEFDD91}" dt="2018-11-26T17:29:16.854" v="118" actId="2696"/>
        <pc:sldMkLst>
          <pc:docMk/>
          <pc:sldMk cId="3467566059" sldId="521"/>
        </pc:sldMkLst>
      </pc:sldChg>
      <pc:sldChg chg="del">
        <pc:chgData name="Jeronimo Grandi, Ph.D." userId="4a37f26b-173e-4201-a2a0-a0f9db3fde5b" providerId="ADAL" clId="{3E713242-BD1C-47C3-A014-166BFDEFDD91}" dt="2018-11-26T17:29:16.871" v="119" actId="2696"/>
        <pc:sldMkLst>
          <pc:docMk/>
          <pc:sldMk cId="1309044110" sldId="522"/>
        </pc:sldMkLst>
      </pc:sldChg>
      <pc:sldChg chg="del">
        <pc:chgData name="Jeronimo Grandi, Ph.D." userId="4a37f26b-173e-4201-a2a0-a0f9db3fde5b" providerId="ADAL" clId="{3E713242-BD1C-47C3-A014-166BFDEFDD91}" dt="2018-11-26T17:29:15.837" v="83" actId="2696"/>
        <pc:sldMkLst>
          <pc:docMk/>
          <pc:sldMk cId="2492938882" sldId="524"/>
        </pc:sldMkLst>
      </pc:sldChg>
      <pc:sldChg chg="del">
        <pc:chgData name="Jeronimo Grandi, Ph.D." userId="4a37f26b-173e-4201-a2a0-a0f9db3fde5b" providerId="ADAL" clId="{3E713242-BD1C-47C3-A014-166BFDEFDD91}" dt="2018-11-26T17:29:15.910" v="84" actId="2696"/>
        <pc:sldMkLst>
          <pc:docMk/>
          <pc:sldMk cId="1595075205" sldId="525"/>
        </pc:sldMkLst>
      </pc:sldChg>
      <pc:sldChg chg="del">
        <pc:chgData name="Jeronimo Grandi, Ph.D." userId="4a37f26b-173e-4201-a2a0-a0f9db3fde5b" providerId="ADAL" clId="{3E713242-BD1C-47C3-A014-166BFDEFDD91}" dt="2018-11-26T17:29:15.971" v="85" actId="2696"/>
        <pc:sldMkLst>
          <pc:docMk/>
          <pc:sldMk cId="2174362347" sldId="526"/>
        </pc:sldMkLst>
      </pc:sldChg>
      <pc:sldChg chg="addSp delSp modSp mod setBg">
        <pc:chgData name="Jeronimo Grandi, Ph.D." userId="4a37f26b-173e-4201-a2a0-a0f9db3fde5b" providerId="ADAL" clId="{3E713242-BD1C-47C3-A014-166BFDEFDD91}" dt="2018-11-27T01:44:40.311" v="2266" actId="20577"/>
        <pc:sldMkLst>
          <pc:docMk/>
          <pc:sldMk cId="1527930903" sldId="527"/>
        </pc:sldMkLst>
        <pc:spChg chg="mod">
          <ac:chgData name="Jeronimo Grandi, Ph.D." userId="4a37f26b-173e-4201-a2a0-a0f9db3fde5b" providerId="ADAL" clId="{3E713242-BD1C-47C3-A014-166BFDEFDD91}" dt="2018-11-26T18:02:30.031" v="433" actId="1076"/>
          <ac:spMkLst>
            <pc:docMk/>
            <pc:sldMk cId="1527930903" sldId="527"/>
            <ac:spMk id="2" creationId="{00000000-0000-0000-0000-000000000000}"/>
          </ac:spMkLst>
        </pc:spChg>
        <pc:spChg chg="mod">
          <ac:chgData name="Jeronimo Grandi, Ph.D." userId="4a37f26b-173e-4201-a2a0-a0f9db3fde5b" providerId="ADAL" clId="{3E713242-BD1C-47C3-A014-166BFDEFDD91}" dt="2018-11-26T18:02:07.514" v="429" actId="26606"/>
          <ac:spMkLst>
            <pc:docMk/>
            <pc:sldMk cId="1527930903" sldId="527"/>
            <ac:spMk id="4" creationId="{00000000-0000-0000-0000-000000000000}"/>
          </ac:spMkLst>
        </pc:spChg>
        <pc:spChg chg="add del mod">
          <ac:chgData name="Jeronimo Grandi, Ph.D." userId="4a37f26b-173e-4201-a2a0-a0f9db3fde5b" providerId="ADAL" clId="{3E713242-BD1C-47C3-A014-166BFDEFDD91}" dt="2018-11-26T18:01:54.363" v="426" actId="478"/>
          <ac:spMkLst>
            <pc:docMk/>
            <pc:sldMk cId="1527930903" sldId="527"/>
            <ac:spMk id="5" creationId="{99369129-F10D-442F-9D40-2240EF095DB5}"/>
          </ac:spMkLst>
        </pc:spChg>
        <pc:spChg chg="del mod">
          <ac:chgData name="Jeronimo Grandi, Ph.D." userId="4a37f26b-173e-4201-a2a0-a0f9db3fde5b" providerId="ADAL" clId="{3E713242-BD1C-47C3-A014-166BFDEFDD91}" dt="2018-11-26T18:01:52.218" v="425" actId="478"/>
          <ac:spMkLst>
            <pc:docMk/>
            <pc:sldMk cId="1527930903" sldId="527"/>
            <ac:spMk id="6" creationId="{00000000-0000-0000-0000-000000000000}"/>
          </ac:spMkLst>
        </pc:spChg>
        <pc:spChg chg="add del mod">
          <ac:chgData name="Jeronimo Grandi, Ph.D." userId="4a37f26b-173e-4201-a2a0-a0f9db3fde5b" providerId="ADAL" clId="{3E713242-BD1C-47C3-A014-166BFDEFDD91}" dt="2018-11-26T18:02:09.097" v="430"/>
          <ac:spMkLst>
            <pc:docMk/>
            <pc:sldMk cId="1527930903" sldId="527"/>
            <ac:spMk id="8" creationId="{E3A049BB-444B-4EF4-B7CE-D9B62EA23C0B}"/>
          </ac:spMkLst>
        </pc:spChg>
        <pc:spChg chg="add mod">
          <ac:chgData name="Jeronimo Grandi, Ph.D." userId="4a37f26b-173e-4201-a2a0-a0f9db3fde5b" providerId="ADAL" clId="{3E713242-BD1C-47C3-A014-166BFDEFDD91}" dt="2018-11-26T18:15:28.259" v="473"/>
          <ac:spMkLst>
            <pc:docMk/>
            <pc:sldMk cId="1527930903" sldId="527"/>
            <ac:spMk id="9" creationId="{A4EA3E55-704E-4269-91BB-A08A457B6BDB}"/>
          </ac:spMkLst>
        </pc:spChg>
        <pc:spChg chg="add mod">
          <ac:chgData name="Jeronimo Grandi, Ph.D." userId="4a37f26b-173e-4201-a2a0-a0f9db3fde5b" providerId="ADAL" clId="{3E713242-BD1C-47C3-A014-166BFDEFDD91}" dt="2018-11-27T01:44:40.311" v="2266" actId="20577"/>
          <ac:spMkLst>
            <pc:docMk/>
            <pc:sldMk cId="1527930903" sldId="527"/>
            <ac:spMk id="17" creationId="{63F096EC-C229-4156-8176-8A5D57F95B92}"/>
          </ac:spMkLst>
        </pc:spChg>
        <pc:spChg chg="add mod">
          <ac:chgData name="Jeronimo Grandi, Ph.D." userId="4a37f26b-173e-4201-a2a0-a0f9db3fde5b" providerId="ADAL" clId="{3E713242-BD1C-47C3-A014-166BFDEFDD91}" dt="2018-11-27T01:44:19.395" v="2262" actId="1076"/>
          <ac:spMkLst>
            <pc:docMk/>
            <pc:sldMk cId="1527930903" sldId="527"/>
            <ac:spMk id="18" creationId="{BC9805FF-3C1C-4ECF-A133-18F699515B0F}"/>
          </ac:spMkLst>
        </pc:spChg>
        <pc:spChg chg="add del">
          <ac:chgData name="Jeronimo Grandi, Ph.D." userId="4a37f26b-173e-4201-a2a0-a0f9db3fde5b" providerId="ADAL" clId="{3E713242-BD1C-47C3-A014-166BFDEFDD91}" dt="2018-11-26T18:02:39.139" v="435" actId="478"/>
          <ac:spMkLst>
            <pc:docMk/>
            <pc:sldMk cId="1527930903" sldId="527"/>
            <ac:spMk id="19" creationId="{DA4F77C8-BF7B-401E-921E-263162DED27E}"/>
          </ac:spMkLst>
        </pc:spChg>
        <pc:spChg chg="add mod">
          <ac:chgData name="Jeronimo Grandi, Ph.D." userId="4a37f26b-173e-4201-a2a0-a0f9db3fde5b" providerId="ADAL" clId="{3E713242-BD1C-47C3-A014-166BFDEFDD91}" dt="2018-11-26T19:46:53.906" v="1534" actId="1076"/>
          <ac:spMkLst>
            <pc:docMk/>
            <pc:sldMk cId="1527930903" sldId="527"/>
            <ac:spMk id="20" creationId="{BC1336DF-2CA1-406F-A66A-A8929F13FA94}"/>
          </ac:spMkLst>
        </pc:spChg>
        <pc:spChg chg="add mod">
          <ac:chgData name="Jeronimo Grandi, Ph.D." userId="4a37f26b-173e-4201-a2a0-a0f9db3fde5b" providerId="ADAL" clId="{3E713242-BD1C-47C3-A014-166BFDEFDD91}" dt="2018-11-26T18:59:28.209" v="952" actId="1076"/>
          <ac:spMkLst>
            <pc:docMk/>
            <pc:sldMk cId="1527930903" sldId="527"/>
            <ac:spMk id="22" creationId="{D0ABC6C3-6CE8-42B6-A0CE-E5971D2609B8}"/>
          </ac:spMkLst>
        </pc:spChg>
        <pc:spChg chg="add del">
          <ac:chgData name="Jeronimo Grandi, Ph.D." userId="4a37f26b-173e-4201-a2a0-a0f9db3fde5b" providerId="ADAL" clId="{3E713242-BD1C-47C3-A014-166BFDEFDD91}" dt="2018-11-26T18:02:07.514" v="429" actId="26606"/>
          <ac:spMkLst>
            <pc:docMk/>
            <pc:sldMk cId="1527930903" sldId="527"/>
            <ac:spMk id="71" creationId="{B1E3044D-AD17-4052-A453-8AA654EFAB6E}"/>
          </ac:spMkLst>
        </pc:spChg>
        <pc:spChg chg="add del">
          <ac:chgData name="Jeronimo Grandi, Ph.D." userId="4a37f26b-173e-4201-a2a0-a0f9db3fde5b" providerId="ADAL" clId="{3E713242-BD1C-47C3-A014-166BFDEFDD91}" dt="2018-11-26T18:02:07.514" v="429" actId="26606"/>
          <ac:spMkLst>
            <pc:docMk/>
            <pc:sldMk cId="1527930903" sldId="527"/>
            <ac:spMk id="73" creationId="{81289F98-975F-4EB2-9553-8E1A9946BA3F}"/>
          </ac:spMkLst>
        </pc:spChg>
        <pc:spChg chg="add del">
          <ac:chgData name="Jeronimo Grandi, Ph.D." userId="4a37f26b-173e-4201-a2a0-a0f9db3fde5b" providerId="ADAL" clId="{3E713242-BD1C-47C3-A014-166BFDEFDD91}" dt="2018-11-26T18:02:07.514" v="429" actId="26606"/>
          <ac:spMkLst>
            <pc:docMk/>
            <pc:sldMk cId="1527930903" sldId="527"/>
            <ac:spMk id="75" creationId="{1F564BCF-97B6-4D86-94EE-DD1B587F2189}"/>
          </ac:spMkLst>
        </pc:spChg>
        <pc:spChg chg="add del">
          <ac:chgData name="Jeronimo Grandi, Ph.D." userId="4a37f26b-173e-4201-a2a0-a0f9db3fde5b" providerId="ADAL" clId="{3E713242-BD1C-47C3-A014-166BFDEFDD91}" dt="2018-11-26T18:02:07.514" v="429" actId="26606"/>
          <ac:spMkLst>
            <pc:docMk/>
            <pc:sldMk cId="1527930903" sldId="527"/>
            <ac:spMk id="77" creationId="{54600AC1-F146-4567-9C5E-A96D6D349234}"/>
          </ac:spMkLst>
        </pc:spChg>
        <pc:spChg chg="add del">
          <ac:chgData name="Jeronimo Grandi, Ph.D." userId="4a37f26b-173e-4201-a2a0-a0f9db3fde5b" providerId="ADAL" clId="{3E713242-BD1C-47C3-A014-166BFDEFDD91}" dt="2018-11-26T18:02:07.514" v="429" actId="26606"/>
          <ac:spMkLst>
            <pc:docMk/>
            <pc:sldMk cId="1527930903" sldId="527"/>
            <ac:spMk id="79" creationId="{EBA7E638-205A-4579-864F-125BAC629F4D}"/>
          </ac:spMkLst>
        </pc:spChg>
        <pc:spChg chg="add del">
          <ac:chgData name="Jeronimo Grandi, Ph.D." userId="4a37f26b-173e-4201-a2a0-a0f9db3fde5b" providerId="ADAL" clId="{3E713242-BD1C-47C3-A014-166BFDEFDD91}" dt="2018-11-26T18:02:07.514" v="429" actId="26606"/>
          <ac:spMkLst>
            <pc:docMk/>
            <pc:sldMk cId="1527930903" sldId="527"/>
            <ac:spMk id="81" creationId="{2854001E-6E9D-464A-9B65-A4012F7B30D4}"/>
          </ac:spMkLst>
        </pc:spChg>
        <pc:picChg chg="mod">
          <ac:chgData name="Jeronimo Grandi, Ph.D." userId="4a37f26b-173e-4201-a2a0-a0f9db3fde5b" providerId="ADAL" clId="{3E713242-BD1C-47C3-A014-166BFDEFDD91}" dt="2018-11-27T01:44:12.101" v="2261" actId="1038"/>
          <ac:picMkLst>
            <pc:docMk/>
            <pc:sldMk cId="1527930903" sldId="527"/>
            <ac:picMk id="7" creationId="{00000000-0000-0000-0000-000000000000}"/>
          </ac:picMkLst>
        </pc:picChg>
        <pc:picChg chg="add mod ord">
          <ac:chgData name="Jeronimo Grandi, Ph.D." userId="4a37f26b-173e-4201-a2a0-a0f9db3fde5b" providerId="ADAL" clId="{3E713242-BD1C-47C3-A014-166BFDEFDD91}" dt="2018-11-26T18:03:37.116" v="460" actId="14861"/>
          <ac:picMkLst>
            <pc:docMk/>
            <pc:sldMk cId="1527930903" sldId="527"/>
            <ac:picMk id="2050" creationId="{F2CEB238-0EAD-463C-A75E-FCCC50AB7CE7}"/>
          </ac:picMkLst>
        </pc:picChg>
        <pc:cxnChg chg="add del">
          <ac:chgData name="Jeronimo Grandi, Ph.D." userId="4a37f26b-173e-4201-a2a0-a0f9db3fde5b" providerId="ADAL" clId="{3E713242-BD1C-47C3-A014-166BFDEFDD91}" dt="2018-11-26T18:02:07.514" v="429" actId="26606"/>
          <ac:cxnSpMkLst>
            <pc:docMk/>
            <pc:sldMk cId="1527930903" sldId="527"/>
            <ac:cxnSpMk id="83" creationId="{62C9802A-EFBD-41D4-894F-AFD985DBA5BD}"/>
          </ac:cxnSpMkLst>
        </pc:cxnChg>
      </pc:sldChg>
      <pc:sldChg chg="del">
        <pc:chgData name="Jeronimo Grandi, Ph.D." userId="4a37f26b-173e-4201-a2a0-a0f9db3fde5b" providerId="ADAL" clId="{3E713242-BD1C-47C3-A014-166BFDEFDD91}" dt="2018-11-26T17:29:13.803" v="28" actId="2696"/>
        <pc:sldMkLst>
          <pc:docMk/>
          <pc:sldMk cId="1625723230" sldId="528"/>
        </pc:sldMkLst>
      </pc:sldChg>
      <pc:sldChg chg="addSp delSp modSp add mod setBg setClrOvrMap modNotesTx">
        <pc:chgData name="Jeronimo Grandi, Ph.D." userId="4a37f26b-173e-4201-a2a0-a0f9db3fde5b" providerId="ADAL" clId="{3E713242-BD1C-47C3-A014-166BFDEFDD91}" dt="2018-11-27T01:51:46.281" v="2770" actId="20577"/>
        <pc:sldMkLst>
          <pc:docMk/>
          <pc:sldMk cId="3142534185" sldId="528"/>
        </pc:sldMkLst>
        <pc:spChg chg="mod">
          <ac:chgData name="Jeronimo Grandi, Ph.D." userId="4a37f26b-173e-4201-a2a0-a0f9db3fde5b" providerId="ADAL" clId="{3E713242-BD1C-47C3-A014-166BFDEFDD91}" dt="2018-11-26T19:08:27.184" v="980" actId="20577"/>
          <ac:spMkLst>
            <pc:docMk/>
            <pc:sldMk cId="3142534185" sldId="528"/>
            <ac:spMk id="2" creationId="{EA53EE1A-FA62-410E-9874-F1C9269A638E}"/>
          </ac:spMkLst>
        </pc:spChg>
        <pc:spChg chg="del">
          <ac:chgData name="Jeronimo Grandi, Ph.D." userId="4a37f26b-173e-4201-a2a0-a0f9db3fde5b" providerId="ADAL" clId="{3E713242-BD1C-47C3-A014-166BFDEFDD91}" dt="2018-11-26T17:45:46.716" v="357"/>
          <ac:spMkLst>
            <pc:docMk/>
            <pc:sldMk cId="3142534185" sldId="528"/>
            <ac:spMk id="3" creationId="{AA6F3A5A-BA27-484F-96C5-66EB4B42B911}"/>
          </ac:spMkLst>
        </pc:spChg>
        <pc:spChg chg="del">
          <ac:chgData name="Jeronimo Grandi, Ph.D." userId="4a37f26b-173e-4201-a2a0-a0f9db3fde5b" providerId="ADAL" clId="{3E713242-BD1C-47C3-A014-166BFDEFDD91}" dt="2018-11-26T17:45:46.716" v="357"/>
          <ac:spMkLst>
            <pc:docMk/>
            <pc:sldMk cId="3142534185" sldId="528"/>
            <ac:spMk id="4" creationId="{6A45A353-206E-4C8F-8DCE-7D3D5CCA3BF4}"/>
          </ac:spMkLst>
        </pc:spChg>
        <pc:spChg chg="mod">
          <ac:chgData name="Jeronimo Grandi, Ph.D." userId="4a37f26b-173e-4201-a2a0-a0f9db3fde5b" providerId="ADAL" clId="{3E713242-BD1C-47C3-A014-166BFDEFDD91}" dt="2018-11-26T17:46:07.090" v="373" actId="26606"/>
          <ac:spMkLst>
            <pc:docMk/>
            <pc:sldMk cId="3142534185" sldId="528"/>
            <ac:spMk id="5" creationId="{1674F054-8EBC-4051-9079-FC7F4BCC606E}"/>
          </ac:spMkLst>
        </pc:spChg>
        <pc:spChg chg="add del mod">
          <ac:chgData name="Jeronimo Grandi, Ph.D." userId="4a37f26b-173e-4201-a2a0-a0f9db3fde5b" providerId="ADAL" clId="{3E713242-BD1C-47C3-A014-166BFDEFDD91}" dt="2018-11-27T01:50:36.993" v="2566" actId="20577"/>
          <ac:spMkLst>
            <pc:docMk/>
            <pc:sldMk cId="3142534185" sldId="528"/>
            <ac:spMk id="6" creationId="{8F4D6FF7-02AB-4EAA-A4C4-1017C6182BFC}"/>
          </ac:spMkLst>
        </pc:spChg>
        <pc:spChg chg="add del">
          <ac:chgData name="Jeronimo Grandi, Ph.D." userId="4a37f26b-173e-4201-a2a0-a0f9db3fde5b" providerId="ADAL" clId="{3E713242-BD1C-47C3-A014-166BFDEFDD91}" dt="2018-11-26T17:45:53.377" v="359" actId="26606"/>
          <ac:spMkLst>
            <pc:docMk/>
            <pc:sldMk cId="3142534185" sldId="528"/>
            <ac:spMk id="11" creationId="{23962611-DFD5-4092-AAFD-559E3DFCE2C9}"/>
          </ac:spMkLst>
        </pc:spChg>
        <pc:spChg chg="add del">
          <ac:chgData name="Jeronimo Grandi, Ph.D." userId="4a37f26b-173e-4201-a2a0-a0f9db3fde5b" providerId="ADAL" clId="{3E713242-BD1C-47C3-A014-166BFDEFDD91}" dt="2018-11-26T17:45:55.006" v="361" actId="26606"/>
          <ac:spMkLst>
            <pc:docMk/>
            <pc:sldMk cId="3142534185" sldId="528"/>
            <ac:spMk id="15" creationId="{4351DFE5-F63D-4BE0-BDA9-E3EB88F01AA5}"/>
          </ac:spMkLst>
        </pc:spChg>
        <pc:spChg chg="add del">
          <ac:chgData name="Jeronimo Grandi, Ph.D." userId="4a37f26b-173e-4201-a2a0-a0f9db3fde5b" providerId="ADAL" clId="{3E713242-BD1C-47C3-A014-166BFDEFDD91}" dt="2018-11-26T17:45:55.006" v="361" actId="26606"/>
          <ac:spMkLst>
            <pc:docMk/>
            <pc:sldMk cId="3142534185" sldId="528"/>
            <ac:spMk id="17" creationId="{8F4D6FF7-02AB-4EAA-A4C4-1017C6182BFC}"/>
          </ac:spMkLst>
        </pc:spChg>
        <pc:spChg chg="add del">
          <ac:chgData name="Jeronimo Grandi, Ph.D." userId="4a37f26b-173e-4201-a2a0-a0f9db3fde5b" providerId="ADAL" clId="{3E713242-BD1C-47C3-A014-166BFDEFDD91}" dt="2018-11-26T17:45:56.133" v="363" actId="26606"/>
          <ac:spMkLst>
            <pc:docMk/>
            <pc:sldMk cId="3142534185" sldId="528"/>
            <ac:spMk id="19" creationId="{3B854194-185D-494D-905C-7C7CB2E30F6E}"/>
          </ac:spMkLst>
        </pc:spChg>
        <pc:spChg chg="add del">
          <ac:chgData name="Jeronimo Grandi, Ph.D." userId="4a37f26b-173e-4201-a2a0-a0f9db3fde5b" providerId="ADAL" clId="{3E713242-BD1C-47C3-A014-166BFDEFDD91}" dt="2018-11-26T17:45:56.133" v="363" actId="26606"/>
          <ac:spMkLst>
            <pc:docMk/>
            <pc:sldMk cId="3142534185" sldId="528"/>
            <ac:spMk id="20" creationId="{B4F5FA0D-0104-4987-8241-EFF7C85B88DE}"/>
          </ac:spMkLst>
        </pc:spChg>
        <pc:spChg chg="add del">
          <ac:chgData name="Jeronimo Grandi, Ph.D." userId="4a37f26b-173e-4201-a2a0-a0f9db3fde5b" providerId="ADAL" clId="{3E713242-BD1C-47C3-A014-166BFDEFDD91}" dt="2018-11-26T17:45:56.133" v="363" actId="26606"/>
          <ac:spMkLst>
            <pc:docMk/>
            <pc:sldMk cId="3142534185" sldId="528"/>
            <ac:spMk id="22" creationId="{8F4D6FF7-02AB-4EAA-A4C4-1017C6182BFC}"/>
          </ac:spMkLst>
        </pc:spChg>
        <pc:spChg chg="add del">
          <ac:chgData name="Jeronimo Grandi, Ph.D." userId="4a37f26b-173e-4201-a2a0-a0f9db3fde5b" providerId="ADAL" clId="{3E713242-BD1C-47C3-A014-166BFDEFDD91}" dt="2018-11-26T17:45:56.952" v="365" actId="26606"/>
          <ac:spMkLst>
            <pc:docMk/>
            <pc:sldMk cId="3142534185" sldId="528"/>
            <ac:spMk id="24" creationId="{8D70B121-56F4-4848-B38B-182089D909FA}"/>
          </ac:spMkLst>
        </pc:spChg>
        <pc:spChg chg="add del">
          <ac:chgData name="Jeronimo Grandi, Ph.D." userId="4a37f26b-173e-4201-a2a0-a0f9db3fde5b" providerId="ADAL" clId="{3E713242-BD1C-47C3-A014-166BFDEFDD91}" dt="2018-11-26T17:45:56.952" v="365" actId="26606"/>
          <ac:spMkLst>
            <pc:docMk/>
            <pc:sldMk cId="3142534185" sldId="528"/>
            <ac:spMk id="26" creationId="{8F4D6FF7-02AB-4EAA-A4C4-1017C6182BFC}"/>
          </ac:spMkLst>
        </pc:spChg>
        <pc:spChg chg="add del">
          <ac:chgData name="Jeronimo Grandi, Ph.D." userId="4a37f26b-173e-4201-a2a0-a0f9db3fde5b" providerId="ADAL" clId="{3E713242-BD1C-47C3-A014-166BFDEFDD91}" dt="2018-11-26T17:45:58.291" v="367" actId="26606"/>
          <ac:spMkLst>
            <pc:docMk/>
            <pc:sldMk cId="3142534185" sldId="528"/>
            <ac:spMk id="28" creationId="{66B332A4-D438-4773-A77F-5ED49A448D9D}"/>
          </ac:spMkLst>
        </pc:spChg>
        <pc:spChg chg="add del">
          <ac:chgData name="Jeronimo Grandi, Ph.D." userId="4a37f26b-173e-4201-a2a0-a0f9db3fde5b" providerId="ADAL" clId="{3E713242-BD1C-47C3-A014-166BFDEFDD91}" dt="2018-11-26T17:45:58.291" v="367" actId="26606"/>
          <ac:spMkLst>
            <pc:docMk/>
            <pc:sldMk cId="3142534185" sldId="528"/>
            <ac:spMk id="29" creationId="{DF9AD32D-FF05-44F4-BD4D-9CEE89B71EB9}"/>
          </ac:spMkLst>
        </pc:spChg>
        <pc:spChg chg="add del">
          <ac:chgData name="Jeronimo Grandi, Ph.D." userId="4a37f26b-173e-4201-a2a0-a0f9db3fde5b" providerId="ADAL" clId="{3E713242-BD1C-47C3-A014-166BFDEFDD91}" dt="2018-11-26T17:46:00.104" v="369" actId="26606"/>
          <ac:spMkLst>
            <pc:docMk/>
            <pc:sldMk cId="3142534185" sldId="528"/>
            <ac:spMk id="35" creationId="{15911E3A-C35B-4EF7-A355-B84E9A14AF4D}"/>
          </ac:spMkLst>
        </pc:spChg>
        <pc:spChg chg="add del">
          <ac:chgData name="Jeronimo Grandi, Ph.D." userId="4a37f26b-173e-4201-a2a0-a0f9db3fde5b" providerId="ADAL" clId="{3E713242-BD1C-47C3-A014-166BFDEFDD91}" dt="2018-11-26T17:46:00.104" v="369" actId="26606"/>
          <ac:spMkLst>
            <pc:docMk/>
            <pc:sldMk cId="3142534185" sldId="528"/>
            <ac:spMk id="53" creationId="{8F4D6FF7-02AB-4EAA-A4C4-1017C6182BFC}"/>
          </ac:spMkLst>
        </pc:spChg>
        <pc:spChg chg="add del">
          <ac:chgData name="Jeronimo Grandi, Ph.D." userId="4a37f26b-173e-4201-a2a0-a0f9db3fde5b" providerId="ADAL" clId="{3E713242-BD1C-47C3-A014-166BFDEFDD91}" dt="2018-11-26T17:46:02.431" v="371" actId="26606"/>
          <ac:spMkLst>
            <pc:docMk/>
            <pc:sldMk cId="3142534185" sldId="528"/>
            <ac:spMk id="55" creationId="{48A740BC-A0AA-45E0-B899-2AE9C6FE11CA}"/>
          </ac:spMkLst>
        </pc:spChg>
        <pc:spChg chg="add del">
          <ac:chgData name="Jeronimo Grandi, Ph.D." userId="4a37f26b-173e-4201-a2a0-a0f9db3fde5b" providerId="ADAL" clId="{3E713242-BD1C-47C3-A014-166BFDEFDD91}" dt="2018-11-26T17:46:02.431" v="371" actId="26606"/>
          <ac:spMkLst>
            <pc:docMk/>
            <pc:sldMk cId="3142534185" sldId="528"/>
            <ac:spMk id="57" creationId="{8F4D6FF7-02AB-4EAA-A4C4-1017C6182BFC}"/>
          </ac:spMkLst>
        </pc:spChg>
        <pc:spChg chg="add del">
          <ac:chgData name="Jeronimo Grandi, Ph.D." userId="4a37f26b-173e-4201-a2a0-a0f9db3fde5b" providerId="ADAL" clId="{3E713242-BD1C-47C3-A014-166BFDEFDD91}" dt="2018-11-26T17:46:07.090" v="373" actId="26606"/>
          <ac:spMkLst>
            <pc:docMk/>
            <pc:sldMk cId="3142534185" sldId="528"/>
            <ac:spMk id="59" creationId="{8D70B121-56F4-4848-B38B-182089D909FA}"/>
          </ac:spMkLst>
        </pc:spChg>
        <pc:spChg chg="add del">
          <ac:chgData name="Jeronimo Grandi, Ph.D." userId="4a37f26b-173e-4201-a2a0-a0f9db3fde5b" providerId="ADAL" clId="{3E713242-BD1C-47C3-A014-166BFDEFDD91}" dt="2018-11-26T17:46:07.090" v="373" actId="26606"/>
          <ac:spMkLst>
            <pc:docMk/>
            <pc:sldMk cId="3142534185" sldId="528"/>
            <ac:spMk id="61" creationId="{8F4D6FF7-02AB-4EAA-A4C4-1017C6182BFC}"/>
          </ac:spMkLst>
        </pc:spChg>
        <pc:grpChg chg="add del">
          <ac:chgData name="Jeronimo Grandi, Ph.D." userId="4a37f26b-173e-4201-a2a0-a0f9db3fde5b" providerId="ADAL" clId="{3E713242-BD1C-47C3-A014-166BFDEFDD91}" dt="2018-11-26T17:46:00.104" v="369" actId="26606"/>
          <ac:grpSpMkLst>
            <pc:docMk/>
            <pc:sldMk cId="3142534185" sldId="528"/>
            <ac:grpSpMk id="36" creationId="{5F8A7F7F-DD1A-4F41-98AC-B9CE2A620CDC}"/>
          </ac:grpSpMkLst>
        </pc:grpChg>
        <pc:grpChg chg="add del">
          <ac:chgData name="Jeronimo Grandi, Ph.D." userId="4a37f26b-173e-4201-a2a0-a0f9db3fde5b" providerId="ADAL" clId="{3E713242-BD1C-47C3-A014-166BFDEFDD91}" dt="2018-11-26T17:46:00.104" v="369" actId="26606"/>
          <ac:grpSpMkLst>
            <pc:docMk/>
            <pc:sldMk cId="3142534185" sldId="528"/>
            <ac:grpSpMk id="40" creationId="{E21ADB3D-AD65-44B4-847D-5E90E90A5D16}"/>
          </ac:grpSpMkLst>
        </pc:grpChg>
        <pc:graphicFrameChg chg="add del modGraphic">
          <ac:chgData name="Jeronimo Grandi, Ph.D." userId="4a37f26b-173e-4201-a2a0-a0f9db3fde5b" providerId="ADAL" clId="{3E713242-BD1C-47C3-A014-166BFDEFDD91}" dt="2018-11-26T19:07:41.306" v="969" actId="478"/>
          <ac:graphicFrameMkLst>
            <pc:docMk/>
            <pc:sldMk cId="3142534185" sldId="528"/>
            <ac:graphicFrameMk id="4" creationId="{0AAD89BF-DB66-42BE-A8DD-B80D64106BC0}"/>
          </ac:graphicFrameMkLst>
        </pc:graphicFrameChg>
        <pc:picChg chg="add del">
          <ac:chgData name="Jeronimo Grandi, Ph.D." userId="4a37f26b-173e-4201-a2a0-a0f9db3fde5b" providerId="ADAL" clId="{3E713242-BD1C-47C3-A014-166BFDEFDD91}" dt="2018-11-26T17:45:53.377" v="359" actId="26606"/>
          <ac:picMkLst>
            <pc:docMk/>
            <pc:sldMk cId="3142534185" sldId="528"/>
            <ac:picMk id="13" creationId="{2270F1FA-0425-408F-9861-80BF5AFB276D}"/>
          </ac:picMkLst>
        </pc:picChg>
        <pc:picChg chg="add del">
          <ac:chgData name="Jeronimo Grandi, Ph.D." userId="4a37f26b-173e-4201-a2a0-a0f9db3fde5b" providerId="ADAL" clId="{3E713242-BD1C-47C3-A014-166BFDEFDD91}" dt="2018-11-26T17:45:55.006" v="361" actId="26606"/>
          <ac:picMkLst>
            <pc:docMk/>
            <pc:sldMk cId="3142534185" sldId="528"/>
            <ac:picMk id="16" creationId="{3AA16612-ACD2-4A16-8F2B-4514FD6BF28F}"/>
          </ac:picMkLst>
        </pc:picChg>
        <pc:picChg chg="add del">
          <ac:chgData name="Jeronimo Grandi, Ph.D." userId="4a37f26b-173e-4201-a2a0-a0f9db3fde5b" providerId="ADAL" clId="{3E713242-BD1C-47C3-A014-166BFDEFDD91}" dt="2018-11-26T17:45:56.133" v="363" actId="26606"/>
          <ac:picMkLst>
            <pc:docMk/>
            <pc:sldMk cId="3142534185" sldId="528"/>
            <ac:picMk id="21" creationId="{2897127E-6CEF-446C-BE87-93B7C46E49D1}"/>
          </ac:picMkLst>
        </pc:picChg>
        <pc:cxnChg chg="add del">
          <ac:chgData name="Jeronimo Grandi, Ph.D." userId="4a37f26b-173e-4201-a2a0-a0f9db3fde5b" providerId="ADAL" clId="{3E713242-BD1C-47C3-A014-166BFDEFDD91}" dt="2018-11-26T17:45:56.952" v="365" actId="26606"/>
          <ac:cxnSpMkLst>
            <pc:docMk/>
            <pc:sldMk cId="3142534185" sldId="528"/>
            <ac:cxnSpMk id="25" creationId="{2D72A2C9-F3CA-4216-8BAD-FA4C970C3C4E}"/>
          </ac:cxnSpMkLst>
        </pc:cxnChg>
        <pc:cxnChg chg="add del">
          <ac:chgData name="Jeronimo Grandi, Ph.D." userId="4a37f26b-173e-4201-a2a0-a0f9db3fde5b" providerId="ADAL" clId="{3E713242-BD1C-47C3-A014-166BFDEFDD91}" dt="2018-11-26T17:46:02.431" v="371" actId="26606"/>
          <ac:cxnSpMkLst>
            <pc:docMk/>
            <pc:sldMk cId="3142534185" sldId="528"/>
            <ac:cxnSpMk id="56" creationId="{B874EF51-C858-4BB9-97C3-D17755787127}"/>
          </ac:cxnSpMkLst>
        </pc:cxnChg>
        <pc:cxnChg chg="add del">
          <ac:chgData name="Jeronimo Grandi, Ph.D." userId="4a37f26b-173e-4201-a2a0-a0f9db3fde5b" providerId="ADAL" clId="{3E713242-BD1C-47C3-A014-166BFDEFDD91}" dt="2018-11-26T17:46:07.090" v="373" actId="26606"/>
          <ac:cxnSpMkLst>
            <pc:docMk/>
            <pc:sldMk cId="3142534185" sldId="528"/>
            <ac:cxnSpMk id="60" creationId="{2D72A2C9-F3CA-4216-8BAD-FA4C970C3C4E}"/>
          </ac:cxnSpMkLst>
        </pc:cxnChg>
      </pc:sldChg>
      <pc:sldChg chg="del">
        <pc:chgData name="Jeronimo Grandi, Ph.D." userId="4a37f26b-173e-4201-a2a0-a0f9db3fde5b" providerId="ADAL" clId="{3E713242-BD1C-47C3-A014-166BFDEFDD91}" dt="2018-11-26T17:29:13.872" v="29" actId="2696"/>
        <pc:sldMkLst>
          <pc:docMk/>
          <pc:sldMk cId="3706391456" sldId="529"/>
        </pc:sldMkLst>
      </pc:sldChg>
      <pc:sldChg chg="addSp delSp modSp add ord modNotesTx">
        <pc:chgData name="Jeronimo Grandi, Ph.D." userId="4a37f26b-173e-4201-a2a0-a0f9db3fde5b" providerId="ADAL" clId="{3E713242-BD1C-47C3-A014-166BFDEFDD91}" dt="2018-11-27T01:58:07.295" v="3038" actId="14100"/>
        <pc:sldMkLst>
          <pc:docMk/>
          <pc:sldMk cId="4043433345" sldId="529"/>
        </pc:sldMkLst>
        <pc:spChg chg="mod">
          <ac:chgData name="Jeronimo Grandi, Ph.D." userId="4a37f26b-173e-4201-a2a0-a0f9db3fde5b" providerId="ADAL" clId="{3E713242-BD1C-47C3-A014-166BFDEFDD91}" dt="2018-11-27T01:58:07.295" v="3038" actId="14100"/>
          <ac:spMkLst>
            <pc:docMk/>
            <pc:sldMk cId="4043433345" sldId="529"/>
            <ac:spMk id="2" creationId="{4A3B08BF-2D03-4FF7-BECC-1218C0488C2A}"/>
          </ac:spMkLst>
        </pc:spChg>
        <pc:spChg chg="del mod">
          <ac:chgData name="Jeronimo Grandi, Ph.D." userId="4a37f26b-173e-4201-a2a0-a0f9db3fde5b" providerId="ADAL" clId="{3E713242-BD1C-47C3-A014-166BFDEFDD91}" dt="2018-11-27T00:16:47.493" v="2029" actId="478"/>
          <ac:spMkLst>
            <pc:docMk/>
            <pc:sldMk cId="4043433345" sldId="529"/>
            <ac:spMk id="3" creationId="{2AED1868-2E7C-4D76-8FBB-F22B31E15122}"/>
          </ac:spMkLst>
        </pc:spChg>
        <pc:spChg chg="add del">
          <ac:chgData name="Jeronimo Grandi, Ph.D." userId="4a37f26b-173e-4201-a2a0-a0f9db3fde5b" providerId="ADAL" clId="{3E713242-BD1C-47C3-A014-166BFDEFDD91}" dt="2018-11-27T00:17:24.209" v="2033"/>
          <ac:spMkLst>
            <pc:docMk/>
            <pc:sldMk cId="4043433345" sldId="529"/>
            <ac:spMk id="22" creationId="{E7A1D12C-0E5B-45B9-9C3A-0F3A2C46999D}"/>
          </ac:spMkLst>
        </pc:spChg>
        <pc:grpChg chg="add">
          <ac:chgData name="Jeronimo Grandi, Ph.D." userId="4a37f26b-173e-4201-a2a0-a0f9db3fde5b" providerId="ADAL" clId="{3E713242-BD1C-47C3-A014-166BFDEFDD91}" dt="2018-11-27T00:16:48.480" v="2030"/>
          <ac:grpSpMkLst>
            <pc:docMk/>
            <pc:sldMk cId="4043433345" sldId="529"/>
            <ac:grpSpMk id="5" creationId="{FB324192-111A-4608-93E6-B14EE560834A}"/>
          </ac:grpSpMkLst>
        </pc:grpChg>
        <pc:grpChg chg="add">
          <ac:chgData name="Jeronimo Grandi, Ph.D." userId="4a37f26b-173e-4201-a2a0-a0f9db3fde5b" providerId="ADAL" clId="{3E713242-BD1C-47C3-A014-166BFDEFDD91}" dt="2018-11-27T00:16:48.480" v="2030"/>
          <ac:grpSpMkLst>
            <pc:docMk/>
            <pc:sldMk cId="4043433345" sldId="529"/>
            <ac:grpSpMk id="9" creationId="{44363CB3-5668-489B-A455-52F2CA7449D9}"/>
          </ac:grpSpMkLst>
        </pc:grpChg>
        <pc:grpChg chg="add">
          <ac:chgData name="Jeronimo Grandi, Ph.D." userId="4a37f26b-173e-4201-a2a0-a0f9db3fde5b" providerId="ADAL" clId="{3E713242-BD1C-47C3-A014-166BFDEFDD91}" dt="2018-11-27T00:16:48.480" v="2030"/>
          <ac:grpSpMkLst>
            <pc:docMk/>
            <pc:sldMk cId="4043433345" sldId="529"/>
            <ac:grpSpMk id="13" creationId="{C09FC8AB-5E0C-4198-90B4-72EEA30B31D4}"/>
          </ac:grpSpMkLst>
        </pc:grpChg>
        <pc:grpChg chg="add">
          <ac:chgData name="Jeronimo Grandi, Ph.D." userId="4a37f26b-173e-4201-a2a0-a0f9db3fde5b" providerId="ADAL" clId="{3E713242-BD1C-47C3-A014-166BFDEFDD91}" dt="2018-11-27T00:16:48.480" v="2030"/>
          <ac:grpSpMkLst>
            <pc:docMk/>
            <pc:sldMk cId="4043433345" sldId="529"/>
            <ac:grpSpMk id="17" creationId="{6D353406-7939-4CC4-9195-F3257030F8A4}"/>
          </ac:grpSpMkLst>
        </pc:grpChg>
        <pc:grpChg chg="add del">
          <ac:chgData name="Jeronimo Grandi, Ph.D." userId="4a37f26b-173e-4201-a2a0-a0f9db3fde5b" providerId="ADAL" clId="{3E713242-BD1C-47C3-A014-166BFDEFDD91}" dt="2018-11-27T00:17:24.209" v="2033"/>
          <ac:grpSpMkLst>
            <pc:docMk/>
            <pc:sldMk cId="4043433345" sldId="529"/>
            <ac:grpSpMk id="23" creationId="{233C609C-4586-4BD5-9EE6-728A40CC2D68}"/>
          </ac:grpSpMkLst>
        </pc:grpChg>
        <pc:grpChg chg="add del">
          <ac:chgData name="Jeronimo Grandi, Ph.D." userId="4a37f26b-173e-4201-a2a0-a0f9db3fde5b" providerId="ADAL" clId="{3E713242-BD1C-47C3-A014-166BFDEFDD91}" dt="2018-11-27T00:17:24.209" v="2033"/>
          <ac:grpSpMkLst>
            <pc:docMk/>
            <pc:sldMk cId="4043433345" sldId="529"/>
            <ac:grpSpMk id="26" creationId="{07AE8740-B145-448D-A3AD-C3DE61EBA3F9}"/>
          </ac:grpSpMkLst>
        </pc:grpChg>
        <pc:grpChg chg="add del">
          <ac:chgData name="Jeronimo Grandi, Ph.D." userId="4a37f26b-173e-4201-a2a0-a0f9db3fde5b" providerId="ADAL" clId="{3E713242-BD1C-47C3-A014-166BFDEFDD91}" dt="2018-11-27T00:17:24.209" v="2033"/>
          <ac:grpSpMkLst>
            <pc:docMk/>
            <pc:sldMk cId="4043433345" sldId="529"/>
            <ac:grpSpMk id="29" creationId="{37FACFBF-2345-4C36-803A-6588941E4882}"/>
          </ac:grpSpMkLst>
        </pc:grpChg>
        <pc:grpChg chg="add del">
          <ac:chgData name="Jeronimo Grandi, Ph.D." userId="4a37f26b-173e-4201-a2a0-a0f9db3fde5b" providerId="ADAL" clId="{3E713242-BD1C-47C3-A014-166BFDEFDD91}" dt="2018-11-27T00:17:24.209" v="2033"/>
          <ac:grpSpMkLst>
            <pc:docMk/>
            <pc:sldMk cId="4043433345" sldId="529"/>
            <ac:grpSpMk id="32" creationId="{A8FC0EDC-5424-4AC2-B2EA-AE2A791F47FF}"/>
          </ac:grpSpMkLst>
        </pc:grpChg>
        <pc:grpChg chg="add del">
          <ac:chgData name="Jeronimo Grandi, Ph.D." userId="4a37f26b-173e-4201-a2a0-a0f9db3fde5b" providerId="ADAL" clId="{3E713242-BD1C-47C3-A014-166BFDEFDD91}" dt="2018-11-27T00:17:24.209" v="2033"/>
          <ac:grpSpMkLst>
            <pc:docMk/>
            <pc:sldMk cId="4043433345" sldId="529"/>
            <ac:grpSpMk id="35" creationId="{6442BE4D-3F1A-45C2-AC27-6721EC565E31}"/>
          </ac:grpSpMkLst>
        </pc:grpChg>
        <pc:picChg chg="add">
          <ac:chgData name="Jeronimo Grandi, Ph.D." userId="4a37f26b-173e-4201-a2a0-a0f9db3fde5b" providerId="ADAL" clId="{3E713242-BD1C-47C3-A014-166BFDEFDD91}" dt="2018-11-27T00:16:48.480" v="2030"/>
          <ac:picMkLst>
            <pc:docMk/>
            <pc:sldMk cId="4043433345" sldId="529"/>
            <ac:picMk id="21" creationId="{91EE8ED8-10B8-43C8-B03F-700FB003F260}"/>
          </ac:picMkLst>
        </pc:picChg>
      </pc:sldChg>
      <pc:sldChg chg="del">
        <pc:chgData name="Jeronimo Grandi, Ph.D." userId="4a37f26b-173e-4201-a2a0-a0f9db3fde5b" providerId="ADAL" clId="{3E713242-BD1C-47C3-A014-166BFDEFDD91}" dt="2018-11-26T17:29:13.922" v="30" actId="2696"/>
        <pc:sldMkLst>
          <pc:docMk/>
          <pc:sldMk cId="222174881" sldId="530"/>
        </pc:sldMkLst>
      </pc:sldChg>
      <pc:sldChg chg="modSp add del modNotesTx">
        <pc:chgData name="Jeronimo Grandi, Ph.D." userId="4a37f26b-173e-4201-a2a0-a0f9db3fde5b" providerId="ADAL" clId="{3E713242-BD1C-47C3-A014-166BFDEFDD91}" dt="2018-11-26T19:51:23.229" v="1567" actId="2696"/>
        <pc:sldMkLst>
          <pc:docMk/>
          <pc:sldMk cId="4050963196" sldId="530"/>
        </pc:sldMkLst>
        <pc:spChg chg="mod">
          <ac:chgData name="Jeronimo Grandi, Ph.D." userId="4a37f26b-173e-4201-a2a0-a0f9db3fde5b" providerId="ADAL" clId="{3E713242-BD1C-47C3-A014-166BFDEFDD91}" dt="2018-11-26T18:17:01.073" v="501" actId="20577"/>
          <ac:spMkLst>
            <pc:docMk/>
            <pc:sldMk cId="4050963196" sldId="530"/>
            <ac:spMk id="2" creationId="{3BD14434-80E1-423A-9B3D-6B4EBB77C617}"/>
          </ac:spMkLst>
        </pc:spChg>
        <pc:spChg chg="mod">
          <ac:chgData name="Jeronimo Grandi, Ph.D." userId="4a37f26b-173e-4201-a2a0-a0f9db3fde5b" providerId="ADAL" clId="{3E713242-BD1C-47C3-A014-166BFDEFDD91}" dt="2018-11-26T18:46:28.591" v="921"/>
          <ac:spMkLst>
            <pc:docMk/>
            <pc:sldMk cId="4050963196" sldId="530"/>
            <ac:spMk id="3" creationId="{7B84F51B-CAC3-44B9-8330-6B0C23311432}"/>
          </ac:spMkLst>
        </pc:spChg>
      </pc:sldChg>
      <pc:sldChg chg="del">
        <pc:chgData name="Jeronimo Grandi, Ph.D." userId="4a37f26b-173e-4201-a2a0-a0f9db3fde5b" providerId="ADAL" clId="{3E713242-BD1C-47C3-A014-166BFDEFDD91}" dt="2018-11-26T17:29:13.943" v="31" actId="2696"/>
        <pc:sldMkLst>
          <pc:docMk/>
          <pc:sldMk cId="2308372335" sldId="531"/>
        </pc:sldMkLst>
      </pc:sldChg>
      <pc:sldChg chg="addSp delSp modSp add mod setBg setClrOvrMap">
        <pc:chgData name="Jeronimo Grandi, Ph.D." userId="4a37f26b-173e-4201-a2a0-a0f9db3fde5b" providerId="ADAL" clId="{3E713242-BD1C-47C3-A014-166BFDEFDD91}" dt="2018-11-26T19:10:48.520" v="1117" actId="20577"/>
        <pc:sldMkLst>
          <pc:docMk/>
          <pc:sldMk cId="2430602769" sldId="531"/>
        </pc:sldMkLst>
        <pc:spChg chg="mod">
          <ac:chgData name="Jeronimo Grandi, Ph.D." userId="4a37f26b-173e-4201-a2a0-a0f9db3fde5b" providerId="ADAL" clId="{3E713242-BD1C-47C3-A014-166BFDEFDD91}" dt="2018-11-26T19:10:48.520" v="1117" actId="20577"/>
          <ac:spMkLst>
            <pc:docMk/>
            <pc:sldMk cId="2430602769" sldId="531"/>
            <ac:spMk id="2" creationId="{A268D8B4-399D-4FA8-A525-68CCD81B2937}"/>
          </ac:spMkLst>
        </pc:spChg>
        <pc:spChg chg="del mod">
          <ac:chgData name="Jeronimo Grandi, Ph.D." userId="4a37f26b-173e-4201-a2a0-a0f9db3fde5b" providerId="ADAL" clId="{3E713242-BD1C-47C3-A014-166BFDEFDD91}" dt="2018-11-26T18:21:48.297" v="553" actId="478"/>
          <ac:spMkLst>
            <pc:docMk/>
            <pc:sldMk cId="2430602769" sldId="531"/>
            <ac:spMk id="3" creationId="{FCA8B298-BDFA-4B21-AAD7-95BBB077FFAB}"/>
          </ac:spMkLst>
        </pc:spChg>
        <pc:spChg chg="mod ord">
          <ac:chgData name="Jeronimo Grandi, Ph.D." userId="4a37f26b-173e-4201-a2a0-a0f9db3fde5b" providerId="ADAL" clId="{3E713242-BD1C-47C3-A014-166BFDEFDD91}" dt="2018-11-26T18:23:12.668" v="579" actId="26606"/>
          <ac:spMkLst>
            <pc:docMk/>
            <pc:sldMk cId="2430602769" sldId="531"/>
            <ac:spMk id="4" creationId="{8E14D124-EC99-4EFA-9572-402EED8B8DF2}"/>
          </ac:spMkLst>
        </pc:spChg>
        <pc:spChg chg="add del mod">
          <ac:chgData name="Jeronimo Grandi, Ph.D." userId="4a37f26b-173e-4201-a2a0-a0f9db3fde5b" providerId="ADAL" clId="{3E713242-BD1C-47C3-A014-166BFDEFDD91}" dt="2018-11-26T18:21:49.902" v="554" actId="478"/>
          <ac:spMkLst>
            <pc:docMk/>
            <pc:sldMk cId="2430602769" sldId="531"/>
            <ac:spMk id="6" creationId="{2C2EC1E4-E9DD-4F5A-A386-4B46226431F2}"/>
          </ac:spMkLst>
        </pc:spChg>
        <pc:spChg chg="add mod">
          <ac:chgData name="Jeronimo Grandi, Ph.D." userId="4a37f26b-173e-4201-a2a0-a0f9db3fde5b" providerId="ADAL" clId="{3E713242-BD1C-47C3-A014-166BFDEFDD91}" dt="2018-11-26T18:37:02.681" v="752" actId="207"/>
          <ac:spMkLst>
            <pc:docMk/>
            <pc:sldMk cId="2430602769" sldId="531"/>
            <ac:spMk id="7" creationId="{7FDB398A-8069-44C6-AEC5-27DE159BB58E}"/>
          </ac:spMkLst>
        </pc:spChg>
        <pc:spChg chg="add del">
          <ac:chgData name="Jeronimo Grandi, Ph.D." userId="4a37f26b-173e-4201-a2a0-a0f9db3fde5b" providerId="ADAL" clId="{3E713242-BD1C-47C3-A014-166BFDEFDD91}" dt="2018-11-26T18:23:00.450" v="571" actId="26606"/>
          <ac:spMkLst>
            <pc:docMk/>
            <pc:sldMk cId="2430602769" sldId="531"/>
            <ac:spMk id="12" creationId="{8D70B121-56F4-4848-B38B-182089D909FA}"/>
          </ac:spMkLst>
        </pc:spChg>
        <pc:spChg chg="add del">
          <ac:chgData name="Jeronimo Grandi, Ph.D." userId="4a37f26b-173e-4201-a2a0-a0f9db3fde5b" providerId="ADAL" clId="{3E713242-BD1C-47C3-A014-166BFDEFDD91}" dt="2018-11-26T18:23:01.429" v="573" actId="26606"/>
          <ac:spMkLst>
            <pc:docMk/>
            <pc:sldMk cId="2430602769" sldId="531"/>
            <ac:spMk id="16" creationId="{4351DFE5-F63D-4BE0-BDA9-E3EB88F01AA5}"/>
          </ac:spMkLst>
        </pc:spChg>
        <pc:spChg chg="add del">
          <ac:chgData name="Jeronimo Grandi, Ph.D." userId="4a37f26b-173e-4201-a2a0-a0f9db3fde5b" providerId="ADAL" clId="{3E713242-BD1C-47C3-A014-166BFDEFDD91}" dt="2018-11-26T18:23:12.668" v="579" actId="26606"/>
          <ac:spMkLst>
            <pc:docMk/>
            <pc:sldMk cId="2430602769" sldId="531"/>
            <ac:spMk id="18" creationId="{F7194F93-1F71-4A70-9DF1-28F183771111}"/>
          </ac:spMkLst>
        </pc:spChg>
        <pc:spChg chg="add del">
          <ac:chgData name="Jeronimo Grandi, Ph.D." userId="4a37f26b-173e-4201-a2a0-a0f9db3fde5b" providerId="ADAL" clId="{3E713242-BD1C-47C3-A014-166BFDEFDD91}" dt="2018-11-26T18:23:12.668" v="579" actId="26606"/>
          <ac:spMkLst>
            <pc:docMk/>
            <pc:sldMk cId="2430602769" sldId="531"/>
            <ac:spMk id="20" creationId="{9BBC0C84-DC2A-43AE-9576-0A44295E8B9C}"/>
          </ac:spMkLst>
        </pc:spChg>
        <pc:spChg chg="add del">
          <ac:chgData name="Jeronimo Grandi, Ph.D." userId="4a37f26b-173e-4201-a2a0-a0f9db3fde5b" providerId="ADAL" clId="{3E713242-BD1C-47C3-A014-166BFDEFDD91}" dt="2018-11-26T18:23:02.603" v="575" actId="26606"/>
          <ac:spMkLst>
            <pc:docMk/>
            <pc:sldMk cId="2430602769" sldId="531"/>
            <ac:spMk id="36" creationId="{15911E3A-C35B-4EF7-A355-B84E9A14AF4D}"/>
          </ac:spMkLst>
        </pc:spChg>
        <pc:spChg chg="add del">
          <ac:chgData name="Jeronimo Grandi, Ph.D." userId="4a37f26b-173e-4201-a2a0-a0f9db3fde5b" providerId="ADAL" clId="{3E713242-BD1C-47C3-A014-166BFDEFDD91}" dt="2018-11-26T18:23:04.588" v="577" actId="26606"/>
          <ac:spMkLst>
            <pc:docMk/>
            <pc:sldMk cId="2430602769" sldId="531"/>
            <ac:spMk id="45" creationId="{48A740BC-A0AA-45E0-B899-2AE9C6FE11CA}"/>
          </ac:spMkLst>
        </pc:spChg>
        <pc:spChg chg="add del">
          <ac:chgData name="Jeronimo Grandi, Ph.D." userId="4a37f26b-173e-4201-a2a0-a0f9db3fde5b" providerId="ADAL" clId="{3E713242-BD1C-47C3-A014-166BFDEFDD91}" dt="2018-11-26T18:23:12.668" v="579" actId="26606"/>
          <ac:spMkLst>
            <pc:docMk/>
            <pc:sldMk cId="2430602769" sldId="531"/>
            <ac:spMk id="48" creationId="{E4F9F79B-A093-478E-96B5-EE02BC93A858}"/>
          </ac:spMkLst>
        </pc:spChg>
        <pc:spChg chg="add del">
          <ac:chgData name="Jeronimo Grandi, Ph.D." userId="4a37f26b-173e-4201-a2a0-a0f9db3fde5b" providerId="ADAL" clId="{3E713242-BD1C-47C3-A014-166BFDEFDD91}" dt="2018-11-26T18:23:12.668" v="579" actId="26606"/>
          <ac:spMkLst>
            <pc:docMk/>
            <pc:sldMk cId="2430602769" sldId="531"/>
            <ac:spMk id="49" creationId="{11394CD8-BD30-4B74-86F4-51FDF3383419}"/>
          </ac:spMkLst>
        </pc:spChg>
        <pc:grpChg chg="add del">
          <ac:chgData name="Jeronimo Grandi, Ph.D." userId="4a37f26b-173e-4201-a2a0-a0f9db3fde5b" providerId="ADAL" clId="{3E713242-BD1C-47C3-A014-166BFDEFDD91}" dt="2018-11-26T18:23:02.603" v="575" actId="26606"/>
          <ac:grpSpMkLst>
            <pc:docMk/>
            <pc:sldMk cId="2430602769" sldId="531"/>
            <ac:grpSpMk id="37" creationId="{5F8A7F7F-DD1A-4F41-98AC-B9CE2A620CDC}"/>
          </ac:grpSpMkLst>
        </pc:grpChg>
        <pc:grpChg chg="add del">
          <ac:chgData name="Jeronimo Grandi, Ph.D." userId="4a37f26b-173e-4201-a2a0-a0f9db3fde5b" providerId="ADAL" clId="{3E713242-BD1C-47C3-A014-166BFDEFDD91}" dt="2018-11-26T18:23:02.603" v="575" actId="26606"/>
          <ac:grpSpMkLst>
            <pc:docMk/>
            <pc:sldMk cId="2430602769" sldId="531"/>
            <ac:grpSpMk id="41" creationId="{E21ADB3D-AD65-44B4-847D-5E90E90A5D16}"/>
          </ac:grpSpMkLst>
        </pc:grpChg>
        <pc:picChg chg="add del">
          <ac:chgData name="Jeronimo Grandi, Ph.D." userId="4a37f26b-173e-4201-a2a0-a0f9db3fde5b" providerId="ADAL" clId="{3E713242-BD1C-47C3-A014-166BFDEFDD91}" dt="2018-11-26T18:23:01.429" v="573" actId="26606"/>
          <ac:picMkLst>
            <pc:docMk/>
            <pc:sldMk cId="2430602769" sldId="531"/>
            <ac:picMk id="17" creationId="{3AA16612-ACD2-4A16-8F2B-4514FD6BF28F}"/>
          </ac:picMkLst>
        </pc:picChg>
        <pc:cxnChg chg="add del">
          <ac:chgData name="Jeronimo Grandi, Ph.D." userId="4a37f26b-173e-4201-a2a0-a0f9db3fde5b" providerId="ADAL" clId="{3E713242-BD1C-47C3-A014-166BFDEFDD91}" dt="2018-11-26T18:23:00.450" v="571" actId="26606"/>
          <ac:cxnSpMkLst>
            <pc:docMk/>
            <pc:sldMk cId="2430602769" sldId="531"/>
            <ac:cxnSpMk id="14" creationId="{2D72A2C9-F3CA-4216-8BAD-FA4C970C3C4E}"/>
          </ac:cxnSpMkLst>
        </pc:cxnChg>
        <pc:cxnChg chg="add del">
          <ac:chgData name="Jeronimo Grandi, Ph.D." userId="4a37f26b-173e-4201-a2a0-a0f9db3fde5b" providerId="ADAL" clId="{3E713242-BD1C-47C3-A014-166BFDEFDD91}" dt="2018-11-26T18:23:04.588" v="577" actId="26606"/>
          <ac:cxnSpMkLst>
            <pc:docMk/>
            <pc:sldMk cId="2430602769" sldId="531"/>
            <ac:cxnSpMk id="46" creationId="{B874EF51-C858-4BB9-97C3-D17755787127}"/>
          </ac:cxnSpMkLst>
        </pc:cxnChg>
        <pc:cxnChg chg="add del">
          <ac:chgData name="Jeronimo Grandi, Ph.D." userId="4a37f26b-173e-4201-a2a0-a0f9db3fde5b" providerId="ADAL" clId="{3E713242-BD1C-47C3-A014-166BFDEFDD91}" dt="2018-11-26T18:23:12.668" v="579" actId="26606"/>
          <ac:cxnSpMkLst>
            <pc:docMk/>
            <pc:sldMk cId="2430602769" sldId="531"/>
            <ac:cxnSpMk id="50" creationId="{D4C22394-EBC2-4FAF-A555-6C02D589EED7}"/>
          </ac:cxnSpMkLst>
        </pc:cxnChg>
      </pc:sldChg>
      <pc:sldChg chg="modSp add del">
        <pc:chgData name="Jeronimo Grandi, Ph.D." userId="4a37f26b-173e-4201-a2a0-a0f9db3fde5b" providerId="ADAL" clId="{3E713242-BD1C-47C3-A014-166BFDEFDD91}" dt="2018-11-27T01:48:51.706" v="2559" actId="2696"/>
        <pc:sldMkLst>
          <pc:docMk/>
          <pc:sldMk cId="29582675" sldId="532"/>
        </pc:sldMkLst>
        <pc:spChg chg="mod">
          <ac:chgData name="Jeronimo Grandi, Ph.D." userId="4a37f26b-173e-4201-a2a0-a0f9db3fde5b" providerId="ADAL" clId="{3E713242-BD1C-47C3-A014-166BFDEFDD91}" dt="2018-11-26T19:02:28.691" v="954" actId="20577"/>
          <ac:spMkLst>
            <pc:docMk/>
            <pc:sldMk cId="29582675" sldId="532"/>
            <ac:spMk id="6" creationId="{8F4D6FF7-02AB-4EAA-A4C4-1017C6182BFC}"/>
          </ac:spMkLst>
        </pc:spChg>
      </pc:sldChg>
      <pc:sldChg chg="del">
        <pc:chgData name="Jeronimo Grandi, Ph.D." userId="4a37f26b-173e-4201-a2a0-a0f9db3fde5b" providerId="ADAL" clId="{3E713242-BD1C-47C3-A014-166BFDEFDD91}" dt="2018-11-26T17:29:17.758" v="137" actId="2696"/>
        <pc:sldMkLst>
          <pc:docMk/>
          <pc:sldMk cId="1624860815" sldId="532"/>
        </pc:sldMkLst>
      </pc:sldChg>
      <pc:sldChg chg="del">
        <pc:chgData name="Jeronimo Grandi, Ph.D." userId="4a37f26b-173e-4201-a2a0-a0f9db3fde5b" providerId="ADAL" clId="{3E713242-BD1C-47C3-A014-166BFDEFDD91}" dt="2018-11-26T17:29:17.949" v="140" actId="2696"/>
        <pc:sldMkLst>
          <pc:docMk/>
          <pc:sldMk cId="265083883" sldId="533"/>
        </pc:sldMkLst>
      </pc:sldChg>
      <pc:sldChg chg="modSp add setBg">
        <pc:chgData name="Jeronimo Grandi, Ph.D." userId="4a37f26b-173e-4201-a2a0-a0f9db3fde5b" providerId="ADAL" clId="{3E713242-BD1C-47C3-A014-166BFDEFDD91}" dt="2018-11-27T01:54:25.157" v="2982" actId="20577"/>
        <pc:sldMkLst>
          <pc:docMk/>
          <pc:sldMk cId="3904820526" sldId="533"/>
        </pc:sldMkLst>
        <pc:spChg chg="mod">
          <ac:chgData name="Jeronimo Grandi, Ph.D." userId="4a37f26b-173e-4201-a2a0-a0f9db3fde5b" providerId="ADAL" clId="{3E713242-BD1C-47C3-A014-166BFDEFDD91}" dt="2018-11-27T01:54:25.157" v="2982" actId="20577"/>
          <ac:spMkLst>
            <pc:docMk/>
            <pc:sldMk cId="3904820526" sldId="533"/>
            <ac:spMk id="6" creationId="{8F4D6FF7-02AB-4EAA-A4C4-1017C6182BFC}"/>
          </ac:spMkLst>
        </pc:spChg>
      </pc:sldChg>
      <pc:sldChg chg="del">
        <pc:chgData name="Jeronimo Grandi, Ph.D." userId="4a37f26b-173e-4201-a2a0-a0f9db3fde5b" providerId="ADAL" clId="{3E713242-BD1C-47C3-A014-166BFDEFDD91}" dt="2018-11-26T17:29:17.122" v="123" actId="2696"/>
        <pc:sldMkLst>
          <pc:docMk/>
          <pc:sldMk cId="328194180" sldId="534"/>
        </pc:sldMkLst>
      </pc:sldChg>
      <pc:sldChg chg="modSp add ord modNotesTx">
        <pc:chgData name="Jeronimo Grandi, Ph.D." userId="4a37f26b-173e-4201-a2a0-a0f9db3fde5b" providerId="ADAL" clId="{3E713242-BD1C-47C3-A014-166BFDEFDD91}" dt="2018-11-27T00:36:08.016" v="2184"/>
        <pc:sldMkLst>
          <pc:docMk/>
          <pc:sldMk cId="1679365252" sldId="534"/>
        </pc:sldMkLst>
        <pc:spChg chg="mod">
          <ac:chgData name="Jeronimo Grandi, Ph.D." userId="4a37f26b-173e-4201-a2a0-a0f9db3fde5b" providerId="ADAL" clId="{3E713242-BD1C-47C3-A014-166BFDEFDD91}" dt="2018-11-26T19:03:14.382" v="963" actId="20577"/>
          <ac:spMkLst>
            <pc:docMk/>
            <pc:sldMk cId="1679365252" sldId="534"/>
            <ac:spMk id="2" creationId="{EA53EE1A-FA62-410E-9874-F1C9269A638E}"/>
          </ac:spMkLst>
        </pc:spChg>
        <pc:spChg chg="mod">
          <ac:chgData name="Jeronimo Grandi, Ph.D." userId="4a37f26b-173e-4201-a2a0-a0f9db3fde5b" providerId="ADAL" clId="{3E713242-BD1C-47C3-A014-166BFDEFDD91}" dt="2018-11-27T00:36:08.016" v="2184"/>
          <ac:spMkLst>
            <pc:docMk/>
            <pc:sldMk cId="1679365252" sldId="534"/>
            <ac:spMk id="6" creationId="{8F4D6FF7-02AB-4EAA-A4C4-1017C6182BFC}"/>
          </ac:spMkLst>
        </pc:spChg>
      </pc:sldChg>
      <pc:sldChg chg="addSp delSp modSp add modNotesTx">
        <pc:chgData name="Jeronimo Grandi, Ph.D." userId="4a37f26b-173e-4201-a2a0-a0f9db3fde5b" providerId="ADAL" clId="{3E713242-BD1C-47C3-A014-166BFDEFDD91}" dt="2018-11-27T02:04:50.550" v="3082" actId="1076"/>
        <pc:sldMkLst>
          <pc:docMk/>
          <pc:sldMk cId="1817494561" sldId="535"/>
        </pc:sldMkLst>
        <pc:spChg chg="mod">
          <ac:chgData name="Jeronimo Grandi, Ph.D." userId="4a37f26b-173e-4201-a2a0-a0f9db3fde5b" providerId="ADAL" clId="{3E713242-BD1C-47C3-A014-166BFDEFDD91}" dt="2018-11-26T18:34:52.777" v="648" actId="20577"/>
          <ac:spMkLst>
            <pc:docMk/>
            <pc:sldMk cId="1817494561" sldId="535"/>
            <ac:spMk id="2" creationId="{3BD14434-80E1-423A-9B3D-6B4EBB77C617}"/>
          </ac:spMkLst>
        </pc:spChg>
        <pc:spChg chg="mod">
          <ac:chgData name="Jeronimo Grandi, Ph.D." userId="4a37f26b-173e-4201-a2a0-a0f9db3fde5b" providerId="ADAL" clId="{3E713242-BD1C-47C3-A014-166BFDEFDD91}" dt="2018-11-26T22:20:05.979" v="1623" actId="20577"/>
          <ac:spMkLst>
            <pc:docMk/>
            <pc:sldMk cId="1817494561" sldId="535"/>
            <ac:spMk id="3" creationId="{7B84F51B-CAC3-44B9-8330-6B0C23311432}"/>
          </ac:spMkLst>
        </pc:spChg>
        <pc:spChg chg="add del">
          <ac:chgData name="Jeronimo Grandi, Ph.D." userId="4a37f26b-173e-4201-a2a0-a0f9db3fde5b" providerId="ADAL" clId="{3E713242-BD1C-47C3-A014-166BFDEFDD91}" dt="2018-11-27T02:04:42.178" v="3080" actId="478"/>
          <ac:spMkLst>
            <pc:docMk/>
            <pc:sldMk cId="1817494561" sldId="535"/>
            <ac:spMk id="5" creationId="{FD277F60-801D-45AD-9DD4-20508E69BBBF}"/>
          </ac:spMkLst>
        </pc:spChg>
        <pc:spChg chg="add mod">
          <ac:chgData name="Jeronimo Grandi, Ph.D." userId="4a37f26b-173e-4201-a2a0-a0f9db3fde5b" providerId="ADAL" clId="{3E713242-BD1C-47C3-A014-166BFDEFDD91}" dt="2018-11-27T02:04:50.550" v="3082" actId="1076"/>
          <ac:spMkLst>
            <pc:docMk/>
            <pc:sldMk cId="1817494561" sldId="535"/>
            <ac:spMk id="6" creationId="{E74EB98A-5645-4D1A-B29B-CD246A4DFB56}"/>
          </ac:spMkLst>
        </pc:spChg>
        <pc:spChg chg="add del">
          <ac:chgData name="Jeronimo Grandi, Ph.D." userId="4a37f26b-173e-4201-a2a0-a0f9db3fde5b" providerId="ADAL" clId="{3E713242-BD1C-47C3-A014-166BFDEFDD91}" dt="2018-11-27T02:04:42.178" v="3080" actId="478"/>
          <ac:spMkLst>
            <pc:docMk/>
            <pc:sldMk cId="1817494561" sldId="535"/>
            <ac:spMk id="7" creationId="{917B4B84-7F1D-448D-95C3-5099A077E481}"/>
          </ac:spMkLst>
        </pc:spChg>
        <pc:spChg chg="add del">
          <ac:chgData name="Jeronimo Grandi, Ph.D." userId="4a37f26b-173e-4201-a2a0-a0f9db3fde5b" providerId="ADAL" clId="{3E713242-BD1C-47C3-A014-166BFDEFDD91}" dt="2018-11-27T02:04:42.178" v="3080" actId="478"/>
          <ac:spMkLst>
            <pc:docMk/>
            <pc:sldMk cId="1817494561" sldId="535"/>
            <ac:spMk id="8" creationId="{4386A06A-F03A-40AE-9329-B5C86C67BE21}"/>
          </ac:spMkLst>
        </pc:spChg>
      </pc:sldChg>
      <pc:sldChg chg="del">
        <pc:chgData name="Jeronimo Grandi, Ph.D." userId="4a37f26b-173e-4201-a2a0-a0f9db3fde5b" providerId="ADAL" clId="{3E713242-BD1C-47C3-A014-166BFDEFDD91}" dt="2018-11-26T17:29:17.146" v="125" actId="2696"/>
        <pc:sldMkLst>
          <pc:docMk/>
          <pc:sldMk cId="4214388531" sldId="535"/>
        </pc:sldMkLst>
      </pc:sldChg>
      <pc:sldChg chg="del">
        <pc:chgData name="Jeronimo Grandi, Ph.D." userId="4a37f26b-173e-4201-a2a0-a0f9db3fde5b" providerId="ADAL" clId="{3E713242-BD1C-47C3-A014-166BFDEFDD91}" dt="2018-11-26T17:29:17.162" v="126" actId="2696"/>
        <pc:sldMkLst>
          <pc:docMk/>
          <pc:sldMk cId="1857422154" sldId="536"/>
        </pc:sldMkLst>
      </pc:sldChg>
      <pc:sldChg chg="addSp delSp modSp add modNotesTx">
        <pc:chgData name="Jeronimo Grandi, Ph.D." userId="4a37f26b-173e-4201-a2a0-a0f9db3fde5b" providerId="ADAL" clId="{3E713242-BD1C-47C3-A014-166BFDEFDD91}" dt="2018-11-27T02:06:45.236" v="3111" actId="20577"/>
        <pc:sldMkLst>
          <pc:docMk/>
          <pc:sldMk cId="3387484069" sldId="536"/>
        </pc:sldMkLst>
        <pc:spChg chg="mod">
          <ac:chgData name="Jeronimo Grandi, Ph.D." userId="4a37f26b-173e-4201-a2a0-a0f9db3fde5b" providerId="ADAL" clId="{3E713242-BD1C-47C3-A014-166BFDEFDD91}" dt="2018-11-26T19:14:47.080" v="1313" actId="20577"/>
          <ac:spMkLst>
            <pc:docMk/>
            <pc:sldMk cId="3387484069" sldId="536"/>
            <ac:spMk id="2" creationId="{3BD14434-80E1-423A-9B3D-6B4EBB77C617}"/>
          </ac:spMkLst>
        </pc:spChg>
        <pc:spChg chg="mod">
          <ac:chgData name="Jeronimo Grandi, Ph.D." userId="4a37f26b-173e-4201-a2a0-a0f9db3fde5b" providerId="ADAL" clId="{3E713242-BD1C-47C3-A014-166BFDEFDD91}" dt="2018-11-27T02:06:45.236" v="3111" actId="20577"/>
          <ac:spMkLst>
            <pc:docMk/>
            <pc:sldMk cId="3387484069" sldId="536"/>
            <ac:spMk id="3" creationId="{7B84F51B-CAC3-44B9-8330-6B0C23311432}"/>
          </ac:spMkLst>
        </pc:spChg>
        <pc:graphicFrameChg chg="add del mod">
          <ac:chgData name="Jeronimo Grandi, Ph.D." userId="4a37f26b-173e-4201-a2a0-a0f9db3fde5b" providerId="ADAL" clId="{3E713242-BD1C-47C3-A014-166BFDEFDD91}" dt="2018-11-27T00:11:34.111" v="2026" actId="478"/>
          <ac:graphicFrameMkLst>
            <pc:docMk/>
            <pc:sldMk cId="3387484069" sldId="536"/>
            <ac:graphicFrameMk id="5" creationId="{3655FFEB-48F8-4A32-BEF4-72826144C893}"/>
          </ac:graphicFrameMkLst>
        </pc:graphicFrameChg>
      </pc:sldChg>
      <pc:sldChg chg="del">
        <pc:chgData name="Jeronimo Grandi, Ph.D." userId="4a37f26b-173e-4201-a2a0-a0f9db3fde5b" providerId="ADAL" clId="{3E713242-BD1C-47C3-A014-166BFDEFDD91}" dt="2018-11-26T17:29:17.175" v="127" actId="2696"/>
        <pc:sldMkLst>
          <pc:docMk/>
          <pc:sldMk cId="2620399205" sldId="537"/>
        </pc:sldMkLst>
      </pc:sldChg>
      <pc:sldChg chg="modSp add del">
        <pc:chgData name="Jeronimo Grandi, Ph.D." userId="4a37f26b-173e-4201-a2a0-a0f9db3fde5b" providerId="ADAL" clId="{3E713242-BD1C-47C3-A014-166BFDEFDD91}" dt="2018-11-26T19:51:23.227" v="1566" actId="2696"/>
        <pc:sldMkLst>
          <pc:docMk/>
          <pc:sldMk cId="3574180164" sldId="537"/>
        </pc:sldMkLst>
        <pc:spChg chg="mod">
          <ac:chgData name="Jeronimo Grandi, Ph.D." userId="4a37f26b-173e-4201-a2a0-a0f9db3fde5b" providerId="ADAL" clId="{3E713242-BD1C-47C3-A014-166BFDEFDD91}" dt="2018-11-26T18:46:31.588" v="922"/>
          <ac:spMkLst>
            <pc:docMk/>
            <pc:sldMk cId="3574180164" sldId="537"/>
            <ac:spMk id="3" creationId="{7B84F51B-CAC3-44B9-8330-6B0C23311432}"/>
          </ac:spMkLst>
        </pc:spChg>
      </pc:sldChg>
      <pc:sldChg chg="modSp add del">
        <pc:chgData name="Jeronimo Grandi, Ph.D." userId="4a37f26b-173e-4201-a2a0-a0f9db3fde5b" providerId="ADAL" clId="{3E713242-BD1C-47C3-A014-166BFDEFDD91}" dt="2018-11-26T19:51:23.224" v="1565" actId="2696"/>
        <pc:sldMkLst>
          <pc:docMk/>
          <pc:sldMk cId="1901912846" sldId="538"/>
        </pc:sldMkLst>
        <pc:spChg chg="mod">
          <ac:chgData name="Jeronimo Grandi, Ph.D." userId="4a37f26b-173e-4201-a2a0-a0f9db3fde5b" providerId="ADAL" clId="{3E713242-BD1C-47C3-A014-166BFDEFDD91}" dt="2018-11-26T18:46:35.127" v="923" actId="20577"/>
          <ac:spMkLst>
            <pc:docMk/>
            <pc:sldMk cId="1901912846" sldId="538"/>
            <ac:spMk id="3" creationId="{7B84F51B-CAC3-44B9-8330-6B0C23311432}"/>
          </ac:spMkLst>
        </pc:spChg>
      </pc:sldChg>
      <pc:sldChg chg="del">
        <pc:chgData name="Jeronimo Grandi, Ph.D." userId="4a37f26b-173e-4201-a2a0-a0f9db3fde5b" providerId="ADAL" clId="{3E713242-BD1C-47C3-A014-166BFDEFDD91}" dt="2018-11-26T17:29:17.188" v="128" actId="2696"/>
        <pc:sldMkLst>
          <pc:docMk/>
          <pc:sldMk cId="3725195524" sldId="538"/>
        </pc:sldMkLst>
      </pc:sldChg>
      <pc:sldChg chg="addSp delSp modSp add">
        <pc:chgData name="Jeronimo Grandi, Ph.D." userId="4a37f26b-173e-4201-a2a0-a0f9db3fde5b" providerId="ADAL" clId="{3E713242-BD1C-47C3-A014-166BFDEFDD91}" dt="2018-11-27T02:04:15.417" v="3072" actId="167"/>
        <pc:sldMkLst>
          <pc:docMk/>
          <pc:sldMk cId="1181893487" sldId="539"/>
        </pc:sldMkLst>
        <pc:spChg chg="del mod">
          <ac:chgData name="Jeronimo Grandi, Ph.D." userId="4a37f26b-173e-4201-a2a0-a0f9db3fde5b" providerId="ADAL" clId="{3E713242-BD1C-47C3-A014-166BFDEFDD91}" dt="2018-11-26T23:29:21.206" v="1728" actId="478"/>
          <ac:spMkLst>
            <pc:docMk/>
            <pc:sldMk cId="1181893487" sldId="539"/>
            <ac:spMk id="3" creationId="{7B84F51B-CAC3-44B9-8330-6B0C23311432}"/>
          </ac:spMkLst>
        </pc:spChg>
        <pc:spChg chg="mod">
          <ac:chgData name="Jeronimo Grandi, Ph.D." userId="4a37f26b-173e-4201-a2a0-a0f9db3fde5b" providerId="ADAL" clId="{3E713242-BD1C-47C3-A014-166BFDEFDD91}" dt="2018-11-26T23:29:57.897" v="1736" actId="1076"/>
          <ac:spMkLst>
            <pc:docMk/>
            <pc:sldMk cId="1181893487" sldId="539"/>
            <ac:spMk id="27" creationId="{40977176-21B3-483B-BDCE-4FCA67DD13E8}"/>
          </ac:spMkLst>
        </pc:spChg>
        <pc:spChg chg="mod">
          <ac:chgData name="Jeronimo Grandi, Ph.D." userId="4a37f26b-173e-4201-a2a0-a0f9db3fde5b" providerId="ADAL" clId="{3E713242-BD1C-47C3-A014-166BFDEFDD91}" dt="2018-11-26T23:30:05.825" v="1738" actId="14100"/>
          <ac:spMkLst>
            <pc:docMk/>
            <pc:sldMk cId="1181893487" sldId="539"/>
            <ac:spMk id="28" creationId="{58E2E387-5860-45F4-87D2-4E9A121F34F1}"/>
          </ac:spMkLst>
        </pc:spChg>
        <pc:spChg chg="add del mod">
          <ac:chgData name="Jeronimo Grandi, Ph.D." userId="4a37f26b-173e-4201-a2a0-a0f9db3fde5b" providerId="ADAL" clId="{3E713242-BD1C-47C3-A014-166BFDEFDD91}" dt="2018-11-26T23:30:09.853" v="1739" actId="478"/>
          <ac:spMkLst>
            <pc:docMk/>
            <pc:sldMk cId="1181893487" sldId="539"/>
            <ac:spMk id="29" creationId="{83F97E31-513D-48B0-AD90-A428703CB0EE}"/>
          </ac:spMkLst>
        </pc:spChg>
        <pc:spChg chg="add del mod">
          <ac:chgData name="Jeronimo Grandi, Ph.D." userId="4a37f26b-173e-4201-a2a0-a0f9db3fde5b" providerId="ADAL" clId="{3E713242-BD1C-47C3-A014-166BFDEFDD91}" dt="2018-11-27T01:59:24.223" v="3039" actId="478"/>
          <ac:spMkLst>
            <pc:docMk/>
            <pc:sldMk cId="1181893487" sldId="539"/>
            <ac:spMk id="30" creationId="{EBB8E30B-56EC-46BA-8C1F-BF05EB1457FA}"/>
          </ac:spMkLst>
        </pc:spChg>
        <pc:spChg chg="add del mod">
          <ac:chgData name="Jeronimo Grandi, Ph.D." userId="4a37f26b-173e-4201-a2a0-a0f9db3fde5b" providerId="ADAL" clId="{3E713242-BD1C-47C3-A014-166BFDEFDD91}" dt="2018-11-27T01:59:24.223" v="3039" actId="478"/>
          <ac:spMkLst>
            <pc:docMk/>
            <pc:sldMk cId="1181893487" sldId="539"/>
            <ac:spMk id="31" creationId="{6E6F5F72-B176-470C-8685-2A9A3BB8E956}"/>
          </ac:spMkLst>
        </pc:spChg>
        <pc:spChg chg="add del mod">
          <ac:chgData name="Jeronimo Grandi, Ph.D." userId="4a37f26b-173e-4201-a2a0-a0f9db3fde5b" providerId="ADAL" clId="{3E713242-BD1C-47C3-A014-166BFDEFDD91}" dt="2018-11-27T01:59:24.223" v="3039" actId="478"/>
          <ac:spMkLst>
            <pc:docMk/>
            <pc:sldMk cId="1181893487" sldId="539"/>
            <ac:spMk id="32" creationId="{F2FB56DF-74AD-49F7-88CA-2B0158D95947}"/>
          </ac:spMkLst>
        </pc:spChg>
        <pc:spChg chg="add del mod">
          <ac:chgData name="Jeronimo Grandi, Ph.D." userId="4a37f26b-173e-4201-a2a0-a0f9db3fde5b" providerId="ADAL" clId="{3E713242-BD1C-47C3-A014-166BFDEFDD91}" dt="2018-11-27T01:59:24.223" v="3039" actId="478"/>
          <ac:spMkLst>
            <pc:docMk/>
            <pc:sldMk cId="1181893487" sldId="539"/>
            <ac:spMk id="33" creationId="{5C6AA01F-D1A9-4122-AA87-B38F643ED6F6}"/>
          </ac:spMkLst>
        </pc:spChg>
        <pc:spChg chg="add">
          <ac:chgData name="Jeronimo Grandi, Ph.D." userId="4a37f26b-173e-4201-a2a0-a0f9db3fde5b" providerId="ADAL" clId="{3E713242-BD1C-47C3-A014-166BFDEFDD91}" dt="2018-11-27T01:59:24.532" v="3040"/>
          <ac:spMkLst>
            <pc:docMk/>
            <pc:sldMk cId="1181893487" sldId="539"/>
            <ac:spMk id="35" creationId="{93AC954B-BCB1-4155-BB95-6DDA32040774}"/>
          </ac:spMkLst>
        </pc:spChg>
        <pc:spChg chg="add del mod">
          <ac:chgData name="Jeronimo Grandi, Ph.D." userId="4a37f26b-173e-4201-a2a0-a0f9db3fde5b" providerId="ADAL" clId="{3E713242-BD1C-47C3-A014-166BFDEFDD91}" dt="2018-11-27T01:59:24.223" v="3039" actId="478"/>
          <ac:spMkLst>
            <pc:docMk/>
            <pc:sldMk cId="1181893487" sldId="539"/>
            <ac:spMk id="36" creationId="{8DA509D1-57EC-4146-BE02-89ADA9266939}"/>
          </ac:spMkLst>
        </pc:spChg>
        <pc:spChg chg="add del mod">
          <ac:chgData name="Jeronimo Grandi, Ph.D." userId="4a37f26b-173e-4201-a2a0-a0f9db3fde5b" providerId="ADAL" clId="{3E713242-BD1C-47C3-A014-166BFDEFDD91}" dt="2018-11-27T01:59:24.223" v="3039" actId="478"/>
          <ac:spMkLst>
            <pc:docMk/>
            <pc:sldMk cId="1181893487" sldId="539"/>
            <ac:spMk id="37" creationId="{3A918065-65C0-4BF8-9BC1-FA9C85AC36A8}"/>
          </ac:spMkLst>
        </pc:spChg>
        <pc:spChg chg="add del mod">
          <ac:chgData name="Jeronimo Grandi, Ph.D." userId="4a37f26b-173e-4201-a2a0-a0f9db3fde5b" providerId="ADAL" clId="{3E713242-BD1C-47C3-A014-166BFDEFDD91}" dt="2018-11-27T01:59:24.223" v="3039" actId="478"/>
          <ac:spMkLst>
            <pc:docMk/>
            <pc:sldMk cId="1181893487" sldId="539"/>
            <ac:spMk id="38" creationId="{8E06B7CA-F2EE-45D2-8F1C-AC63BBC05BC9}"/>
          </ac:spMkLst>
        </pc:spChg>
        <pc:spChg chg="add del mod">
          <ac:chgData name="Jeronimo Grandi, Ph.D." userId="4a37f26b-173e-4201-a2a0-a0f9db3fde5b" providerId="ADAL" clId="{3E713242-BD1C-47C3-A014-166BFDEFDD91}" dt="2018-11-27T01:59:24.223" v="3039" actId="478"/>
          <ac:spMkLst>
            <pc:docMk/>
            <pc:sldMk cId="1181893487" sldId="539"/>
            <ac:spMk id="39" creationId="{27B4297E-EF54-4CF2-B989-2690BC38F528}"/>
          </ac:spMkLst>
        </pc:spChg>
        <pc:spChg chg="add">
          <ac:chgData name="Jeronimo Grandi, Ph.D." userId="4a37f26b-173e-4201-a2a0-a0f9db3fde5b" providerId="ADAL" clId="{3E713242-BD1C-47C3-A014-166BFDEFDD91}" dt="2018-11-27T01:59:24.532" v="3040"/>
          <ac:spMkLst>
            <pc:docMk/>
            <pc:sldMk cId="1181893487" sldId="539"/>
            <ac:spMk id="40" creationId="{3E36690F-4976-439B-BCDB-5CB01F9B09E5}"/>
          </ac:spMkLst>
        </pc:spChg>
        <pc:spChg chg="add del mod">
          <ac:chgData name="Jeronimo Grandi, Ph.D." userId="4a37f26b-173e-4201-a2a0-a0f9db3fde5b" providerId="ADAL" clId="{3E713242-BD1C-47C3-A014-166BFDEFDD91}" dt="2018-11-27T01:59:24.223" v="3039" actId="478"/>
          <ac:spMkLst>
            <pc:docMk/>
            <pc:sldMk cId="1181893487" sldId="539"/>
            <ac:spMk id="41" creationId="{8F578689-53F0-46FE-A426-D9018525F8BA}"/>
          </ac:spMkLst>
        </pc:spChg>
        <pc:spChg chg="add del mod">
          <ac:chgData name="Jeronimo Grandi, Ph.D." userId="4a37f26b-173e-4201-a2a0-a0f9db3fde5b" providerId="ADAL" clId="{3E713242-BD1C-47C3-A014-166BFDEFDD91}" dt="2018-11-27T01:59:24.223" v="3039" actId="478"/>
          <ac:spMkLst>
            <pc:docMk/>
            <pc:sldMk cId="1181893487" sldId="539"/>
            <ac:spMk id="42" creationId="{2DAE61B2-A7A1-482B-BCC9-D2669586F02D}"/>
          </ac:spMkLst>
        </pc:spChg>
        <pc:spChg chg="add">
          <ac:chgData name="Jeronimo Grandi, Ph.D." userId="4a37f26b-173e-4201-a2a0-a0f9db3fde5b" providerId="ADAL" clId="{3E713242-BD1C-47C3-A014-166BFDEFDD91}" dt="2018-11-27T01:59:24.532" v="3040"/>
          <ac:spMkLst>
            <pc:docMk/>
            <pc:sldMk cId="1181893487" sldId="539"/>
            <ac:spMk id="43" creationId="{0A9B9FE3-E2A4-4D2A-B6B8-29978A0BEA9A}"/>
          </ac:spMkLst>
        </pc:spChg>
        <pc:spChg chg="add">
          <ac:chgData name="Jeronimo Grandi, Ph.D." userId="4a37f26b-173e-4201-a2a0-a0f9db3fde5b" providerId="ADAL" clId="{3E713242-BD1C-47C3-A014-166BFDEFDD91}" dt="2018-11-27T01:59:24.532" v="3040"/>
          <ac:spMkLst>
            <pc:docMk/>
            <pc:sldMk cId="1181893487" sldId="539"/>
            <ac:spMk id="44" creationId="{C76665C2-A7AC-4275-B61E-095DD5156556}"/>
          </ac:spMkLst>
        </pc:spChg>
        <pc:spChg chg="add">
          <ac:chgData name="Jeronimo Grandi, Ph.D." userId="4a37f26b-173e-4201-a2a0-a0f9db3fde5b" providerId="ADAL" clId="{3E713242-BD1C-47C3-A014-166BFDEFDD91}" dt="2018-11-27T01:59:24.532" v="3040"/>
          <ac:spMkLst>
            <pc:docMk/>
            <pc:sldMk cId="1181893487" sldId="539"/>
            <ac:spMk id="45" creationId="{471AD039-0EB0-417F-880A-F9765CA67624}"/>
          </ac:spMkLst>
        </pc:spChg>
        <pc:spChg chg="add">
          <ac:chgData name="Jeronimo Grandi, Ph.D." userId="4a37f26b-173e-4201-a2a0-a0f9db3fde5b" providerId="ADAL" clId="{3E713242-BD1C-47C3-A014-166BFDEFDD91}" dt="2018-11-27T01:59:24.532" v="3040"/>
          <ac:spMkLst>
            <pc:docMk/>
            <pc:sldMk cId="1181893487" sldId="539"/>
            <ac:spMk id="46" creationId="{E598083D-C33D-4CDE-A679-28A370617648}"/>
          </ac:spMkLst>
        </pc:spChg>
        <pc:spChg chg="add">
          <ac:chgData name="Jeronimo Grandi, Ph.D." userId="4a37f26b-173e-4201-a2a0-a0f9db3fde5b" providerId="ADAL" clId="{3E713242-BD1C-47C3-A014-166BFDEFDD91}" dt="2018-11-27T01:59:24.532" v="3040"/>
          <ac:spMkLst>
            <pc:docMk/>
            <pc:sldMk cId="1181893487" sldId="539"/>
            <ac:spMk id="47" creationId="{C6FC3A37-4E48-464C-870E-F94071D56CBD}"/>
          </ac:spMkLst>
        </pc:spChg>
        <pc:spChg chg="add">
          <ac:chgData name="Jeronimo Grandi, Ph.D." userId="4a37f26b-173e-4201-a2a0-a0f9db3fde5b" providerId="ADAL" clId="{3E713242-BD1C-47C3-A014-166BFDEFDD91}" dt="2018-11-27T01:59:24.532" v="3040"/>
          <ac:spMkLst>
            <pc:docMk/>
            <pc:sldMk cId="1181893487" sldId="539"/>
            <ac:spMk id="48" creationId="{5B75A08E-9384-4DC2-B9B4-8044E4198C7F}"/>
          </ac:spMkLst>
        </pc:spChg>
        <pc:spChg chg="add mod">
          <ac:chgData name="Jeronimo Grandi, Ph.D." userId="4a37f26b-173e-4201-a2a0-a0f9db3fde5b" providerId="ADAL" clId="{3E713242-BD1C-47C3-A014-166BFDEFDD91}" dt="2018-11-27T01:59:39.301" v="3044" actId="14100"/>
          <ac:spMkLst>
            <pc:docMk/>
            <pc:sldMk cId="1181893487" sldId="539"/>
            <ac:spMk id="49" creationId="{4B5ED868-5DB6-41FF-96C5-AB1DE2795032}"/>
          </ac:spMkLst>
        </pc:spChg>
        <pc:spChg chg="add mod">
          <ac:chgData name="Jeronimo Grandi, Ph.D." userId="4a37f26b-173e-4201-a2a0-a0f9db3fde5b" providerId="ADAL" clId="{3E713242-BD1C-47C3-A014-166BFDEFDD91}" dt="2018-11-27T02:04:01.279" v="3071" actId="14100"/>
          <ac:spMkLst>
            <pc:docMk/>
            <pc:sldMk cId="1181893487" sldId="539"/>
            <ac:spMk id="50" creationId="{B152A9BC-3143-4476-B346-CCF5AD1E5217}"/>
          </ac:spMkLst>
        </pc:spChg>
        <pc:spChg chg="add">
          <ac:chgData name="Jeronimo Grandi, Ph.D." userId="4a37f26b-173e-4201-a2a0-a0f9db3fde5b" providerId="ADAL" clId="{3E713242-BD1C-47C3-A014-166BFDEFDD91}" dt="2018-11-27T02:03:57.505" v="3070"/>
          <ac:spMkLst>
            <pc:docMk/>
            <pc:sldMk cId="1181893487" sldId="539"/>
            <ac:spMk id="51" creationId="{B87C83C8-484A-4AA2-A6DF-BC481DA419B0}"/>
          </ac:spMkLst>
        </pc:spChg>
        <pc:spChg chg="add">
          <ac:chgData name="Jeronimo Grandi, Ph.D." userId="4a37f26b-173e-4201-a2a0-a0f9db3fde5b" providerId="ADAL" clId="{3E713242-BD1C-47C3-A014-166BFDEFDD91}" dt="2018-11-27T02:03:57.505" v="3070"/>
          <ac:spMkLst>
            <pc:docMk/>
            <pc:sldMk cId="1181893487" sldId="539"/>
            <ac:spMk id="52" creationId="{99C221A0-AF74-483C-86C9-B601BA653199}"/>
          </ac:spMkLst>
        </pc:spChg>
        <pc:spChg chg="add ord">
          <ac:chgData name="Jeronimo Grandi, Ph.D." userId="4a37f26b-173e-4201-a2a0-a0f9db3fde5b" providerId="ADAL" clId="{3E713242-BD1C-47C3-A014-166BFDEFDD91}" dt="2018-11-27T02:04:15.417" v="3072" actId="167"/>
          <ac:spMkLst>
            <pc:docMk/>
            <pc:sldMk cId="1181893487" sldId="539"/>
            <ac:spMk id="53" creationId="{7995AB7E-E6BF-4A43-B4C1-EA209C8BD6F1}"/>
          </ac:spMkLst>
        </pc:spChg>
        <pc:spChg chg="add ord">
          <ac:chgData name="Jeronimo Grandi, Ph.D." userId="4a37f26b-173e-4201-a2a0-a0f9db3fde5b" providerId="ADAL" clId="{3E713242-BD1C-47C3-A014-166BFDEFDD91}" dt="2018-11-27T02:04:15.417" v="3072" actId="167"/>
          <ac:spMkLst>
            <pc:docMk/>
            <pc:sldMk cId="1181893487" sldId="539"/>
            <ac:spMk id="54" creationId="{56CA3B3C-22DA-4F55-BDD8-4E447584ABC9}"/>
          </ac:spMkLst>
        </pc:spChg>
        <pc:grpChg chg="add del mod">
          <ac:chgData name="Jeronimo Grandi, Ph.D." userId="4a37f26b-173e-4201-a2a0-a0f9db3fde5b" providerId="ADAL" clId="{3E713242-BD1C-47C3-A014-166BFDEFDD91}" dt="2018-11-26T19:52:46.857" v="1570" actId="478"/>
          <ac:grpSpMkLst>
            <pc:docMk/>
            <pc:sldMk cId="1181893487" sldId="539"/>
            <ac:grpSpMk id="5" creationId="{2D375BCA-003E-4290-8D2C-7915294904F3}"/>
          </ac:grpSpMkLst>
        </pc:grpChg>
        <pc:grpChg chg="add del mod">
          <ac:chgData name="Jeronimo Grandi, Ph.D." userId="4a37f26b-173e-4201-a2a0-a0f9db3fde5b" providerId="ADAL" clId="{3E713242-BD1C-47C3-A014-166BFDEFDD91}" dt="2018-11-26T19:52:48.686" v="1572" actId="478"/>
          <ac:grpSpMkLst>
            <pc:docMk/>
            <pc:sldMk cId="1181893487" sldId="539"/>
            <ac:grpSpMk id="13" creationId="{40E31DB6-C393-4440-BA52-EBE1ACE194C8}"/>
          </ac:grpSpMkLst>
        </pc:grpChg>
        <pc:grpChg chg="add del mod">
          <ac:chgData name="Jeronimo Grandi, Ph.D." userId="4a37f26b-173e-4201-a2a0-a0f9db3fde5b" providerId="ADAL" clId="{3E713242-BD1C-47C3-A014-166BFDEFDD91}" dt="2018-11-26T19:52:49.076" v="1573" actId="478"/>
          <ac:grpSpMkLst>
            <pc:docMk/>
            <pc:sldMk cId="1181893487" sldId="539"/>
            <ac:grpSpMk id="16" creationId="{EF3D28AC-4304-4496-93AE-394E13EF35C3}"/>
          </ac:grpSpMkLst>
        </pc:grpChg>
        <pc:grpChg chg="add del mod">
          <ac:chgData name="Jeronimo Grandi, Ph.D." userId="4a37f26b-173e-4201-a2a0-a0f9db3fde5b" providerId="ADAL" clId="{3E713242-BD1C-47C3-A014-166BFDEFDD91}" dt="2018-11-26T19:52:49.384" v="1574" actId="478"/>
          <ac:grpSpMkLst>
            <pc:docMk/>
            <pc:sldMk cId="1181893487" sldId="539"/>
            <ac:grpSpMk id="19" creationId="{E1370F7C-6E4C-4D90-9982-BCC2AD58261B}"/>
          </ac:grpSpMkLst>
        </pc:grpChg>
        <pc:grpChg chg="add del mod">
          <ac:chgData name="Jeronimo Grandi, Ph.D." userId="4a37f26b-173e-4201-a2a0-a0f9db3fde5b" providerId="ADAL" clId="{3E713242-BD1C-47C3-A014-166BFDEFDD91}" dt="2018-11-26T19:52:47.675" v="1571" actId="478"/>
          <ac:grpSpMkLst>
            <pc:docMk/>
            <pc:sldMk cId="1181893487" sldId="539"/>
            <ac:grpSpMk id="23" creationId="{A83A2136-4979-4DC0-85DC-66B5F18C452E}"/>
          </ac:grpSpMkLst>
        </pc:grpChg>
        <pc:grpChg chg="add">
          <ac:chgData name="Jeronimo Grandi, Ph.D." userId="4a37f26b-173e-4201-a2a0-a0f9db3fde5b" providerId="ADAL" clId="{3E713242-BD1C-47C3-A014-166BFDEFDD91}" dt="2018-11-27T01:59:24.532" v="3040"/>
          <ac:grpSpMkLst>
            <pc:docMk/>
            <pc:sldMk cId="1181893487" sldId="539"/>
            <ac:grpSpMk id="25" creationId="{0EB4FA28-D467-4B97-8800-3E28794FE64B}"/>
          </ac:grpSpMkLst>
        </pc:grpChg>
        <pc:grpChg chg="add del mod">
          <ac:chgData name="Jeronimo Grandi, Ph.D." userId="4a37f26b-173e-4201-a2a0-a0f9db3fde5b" providerId="ADAL" clId="{3E713242-BD1C-47C3-A014-166BFDEFDD91}" dt="2018-11-27T01:59:24.223" v="3039" actId="478"/>
          <ac:grpSpMkLst>
            <pc:docMk/>
            <pc:sldMk cId="1181893487" sldId="539"/>
            <ac:grpSpMk id="26" creationId="{53BDE271-5D8A-41BD-9D89-66E808B756AF}"/>
          </ac:grpSpMkLst>
        </pc:grpChg>
        <pc:cxnChg chg="add del mod">
          <ac:chgData name="Jeronimo Grandi, Ph.D." userId="4a37f26b-173e-4201-a2a0-a0f9db3fde5b" providerId="ADAL" clId="{3E713242-BD1C-47C3-A014-166BFDEFDD91}" dt="2018-11-27T01:59:24.223" v="3039" actId="478"/>
          <ac:cxnSpMkLst>
            <pc:docMk/>
            <pc:sldMk cId="1181893487" sldId="539"/>
            <ac:cxnSpMk id="9" creationId="{D85A42F9-395E-4B45-BCD1-EB7B63EE2496}"/>
          </ac:cxnSpMkLst>
        </pc:cxnChg>
        <pc:cxnChg chg="add del mod">
          <ac:chgData name="Jeronimo Grandi, Ph.D." userId="4a37f26b-173e-4201-a2a0-a0f9db3fde5b" providerId="ADAL" clId="{3E713242-BD1C-47C3-A014-166BFDEFDD91}" dt="2018-11-27T01:59:24.223" v="3039" actId="478"/>
          <ac:cxnSpMkLst>
            <pc:docMk/>
            <pc:sldMk cId="1181893487" sldId="539"/>
            <ac:cxnSpMk id="10" creationId="{C4E783C5-AB4C-4474-B364-45DEF30ED6DC}"/>
          </ac:cxnSpMkLst>
        </pc:cxnChg>
        <pc:cxnChg chg="add del mod">
          <ac:chgData name="Jeronimo Grandi, Ph.D." userId="4a37f26b-173e-4201-a2a0-a0f9db3fde5b" providerId="ADAL" clId="{3E713242-BD1C-47C3-A014-166BFDEFDD91}" dt="2018-11-27T01:59:24.223" v="3039" actId="478"/>
          <ac:cxnSpMkLst>
            <pc:docMk/>
            <pc:sldMk cId="1181893487" sldId="539"/>
            <ac:cxnSpMk id="11" creationId="{366169C6-EDAB-4EC2-AAF7-E86B56F3A70C}"/>
          </ac:cxnSpMkLst>
        </pc:cxnChg>
        <pc:cxnChg chg="add del mod">
          <ac:chgData name="Jeronimo Grandi, Ph.D." userId="4a37f26b-173e-4201-a2a0-a0f9db3fde5b" providerId="ADAL" clId="{3E713242-BD1C-47C3-A014-166BFDEFDD91}" dt="2018-11-27T01:59:24.223" v="3039" actId="478"/>
          <ac:cxnSpMkLst>
            <pc:docMk/>
            <pc:sldMk cId="1181893487" sldId="539"/>
            <ac:cxnSpMk id="12" creationId="{374E781E-07B1-4D89-A0D9-68673DB43147}"/>
          </ac:cxnSpMkLst>
        </pc:cxnChg>
        <pc:cxnChg chg="add">
          <ac:chgData name="Jeronimo Grandi, Ph.D." userId="4a37f26b-173e-4201-a2a0-a0f9db3fde5b" providerId="ADAL" clId="{3E713242-BD1C-47C3-A014-166BFDEFDD91}" dt="2018-11-27T01:59:24.532" v="3040"/>
          <ac:cxnSpMkLst>
            <pc:docMk/>
            <pc:sldMk cId="1181893487" sldId="539"/>
            <ac:cxnSpMk id="21" creationId="{6CD1C130-4C19-4924-9267-1278391F774D}"/>
          </ac:cxnSpMkLst>
        </pc:cxnChg>
        <pc:cxnChg chg="add">
          <ac:chgData name="Jeronimo Grandi, Ph.D." userId="4a37f26b-173e-4201-a2a0-a0f9db3fde5b" providerId="ADAL" clId="{3E713242-BD1C-47C3-A014-166BFDEFDD91}" dt="2018-11-27T01:59:24.532" v="3040"/>
          <ac:cxnSpMkLst>
            <pc:docMk/>
            <pc:sldMk cId="1181893487" sldId="539"/>
            <ac:cxnSpMk id="22" creationId="{F660C3D7-5BC2-4551-A0B7-FD997E4EB322}"/>
          </ac:cxnSpMkLst>
        </pc:cxnChg>
        <pc:cxnChg chg="add">
          <ac:chgData name="Jeronimo Grandi, Ph.D." userId="4a37f26b-173e-4201-a2a0-a0f9db3fde5b" providerId="ADAL" clId="{3E713242-BD1C-47C3-A014-166BFDEFDD91}" dt="2018-11-27T01:59:24.532" v="3040"/>
          <ac:cxnSpMkLst>
            <pc:docMk/>
            <pc:sldMk cId="1181893487" sldId="539"/>
            <ac:cxnSpMk id="23" creationId="{BB5748E4-80D6-4ADC-A533-C6599703EEFA}"/>
          </ac:cxnSpMkLst>
        </pc:cxnChg>
        <pc:cxnChg chg="add">
          <ac:chgData name="Jeronimo Grandi, Ph.D." userId="4a37f26b-173e-4201-a2a0-a0f9db3fde5b" providerId="ADAL" clId="{3E713242-BD1C-47C3-A014-166BFDEFDD91}" dt="2018-11-27T01:59:24.532" v="3040"/>
          <ac:cxnSpMkLst>
            <pc:docMk/>
            <pc:sldMk cId="1181893487" sldId="539"/>
            <ac:cxnSpMk id="24" creationId="{B0725849-2870-450B-995C-C6C35F523844}"/>
          </ac:cxnSpMkLst>
        </pc:cxnChg>
        <pc:cxnChg chg="add del mod">
          <ac:chgData name="Jeronimo Grandi, Ph.D." userId="4a37f26b-173e-4201-a2a0-a0f9db3fde5b" providerId="ADAL" clId="{3E713242-BD1C-47C3-A014-166BFDEFDD91}" dt="2018-11-26T23:30:42.192" v="1747" actId="478"/>
          <ac:cxnSpMkLst>
            <pc:docMk/>
            <pc:sldMk cId="1181893487" sldId="539"/>
            <ac:cxnSpMk id="35" creationId="{129FC650-CAD3-433B-830D-A4CAD3E17A4F}"/>
          </ac:cxnSpMkLst>
        </pc:cxnChg>
        <pc:cxnChg chg="add mod">
          <ac:chgData name="Jeronimo Grandi, Ph.D." userId="4a37f26b-173e-4201-a2a0-a0f9db3fde5b" providerId="ADAL" clId="{3E713242-BD1C-47C3-A014-166BFDEFDD91}" dt="2018-11-26T23:42:48.091" v="1880" actId="571"/>
          <ac:cxnSpMkLst>
            <pc:docMk/>
            <pc:sldMk cId="1181893487" sldId="539"/>
            <ac:cxnSpMk id="40" creationId="{9B61792B-2D8B-439A-8106-4920010F8276}"/>
          </ac:cxnSpMkLst>
        </pc:cxnChg>
      </pc:sldChg>
      <pc:sldChg chg="del">
        <pc:chgData name="Jeronimo Grandi, Ph.D." userId="4a37f26b-173e-4201-a2a0-a0f9db3fde5b" providerId="ADAL" clId="{3E713242-BD1C-47C3-A014-166BFDEFDD91}" dt="2018-11-26T17:29:17.204" v="129" actId="2696"/>
        <pc:sldMkLst>
          <pc:docMk/>
          <pc:sldMk cId="2115787755" sldId="539"/>
        </pc:sldMkLst>
      </pc:sldChg>
      <pc:sldChg chg="addSp delSp modSp new add del">
        <pc:chgData name="Jeronimo Grandi, Ph.D." userId="4a37f26b-173e-4201-a2a0-a0f9db3fde5b" providerId="ADAL" clId="{3E713242-BD1C-47C3-A014-166BFDEFDD91}" dt="2018-11-26T19:05:30.639" v="966" actId="27022"/>
        <pc:sldMkLst>
          <pc:docMk/>
          <pc:sldMk cId="1321623472" sldId="540"/>
        </pc:sldMkLst>
        <pc:spChg chg="del">
          <ac:chgData name="Jeronimo Grandi, Ph.D." userId="4a37f26b-173e-4201-a2a0-a0f9db3fde5b" providerId="ADAL" clId="{3E713242-BD1C-47C3-A014-166BFDEFDD91}" dt="2018-11-26T19:04:28.190" v="965"/>
          <ac:spMkLst>
            <pc:docMk/>
            <pc:sldMk cId="1321623472" sldId="540"/>
            <ac:spMk id="3" creationId="{2BB82C33-8FA6-43A4-9B20-A9DD162E427F}"/>
          </ac:spMkLst>
        </pc:spChg>
        <pc:graphicFrameChg chg="add del modGraphic">
          <ac:chgData name="Jeronimo Grandi, Ph.D." userId="4a37f26b-173e-4201-a2a0-a0f9db3fde5b" providerId="ADAL" clId="{3E713242-BD1C-47C3-A014-166BFDEFDD91}" dt="2018-11-26T19:05:30.639" v="966" actId="27022"/>
          <ac:graphicFrameMkLst>
            <pc:docMk/>
            <pc:sldMk cId="1321623472" sldId="540"/>
            <ac:graphicFrameMk id="6" creationId="{57735C8F-379E-4F5D-B376-39C1ED7F2BDD}"/>
          </ac:graphicFrameMkLst>
        </pc:graphicFrameChg>
      </pc:sldChg>
      <pc:sldChg chg="add modNotesTx">
        <pc:chgData name="Jeronimo Grandi, Ph.D." userId="4a37f26b-173e-4201-a2a0-a0f9db3fde5b" providerId="ADAL" clId="{3E713242-BD1C-47C3-A014-166BFDEFDD91}" dt="2018-11-27T01:53:51.361" v="2952" actId="20577"/>
        <pc:sldMkLst>
          <pc:docMk/>
          <pc:sldMk cId="3992946747" sldId="540"/>
        </pc:sldMkLst>
      </pc:sldChg>
      <pc:sldChg chg="del">
        <pc:chgData name="Jeronimo Grandi, Ph.D." userId="4a37f26b-173e-4201-a2a0-a0f9db3fde5b" providerId="ADAL" clId="{3E713242-BD1C-47C3-A014-166BFDEFDD91}" dt="2018-11-26T17:29:17.607" v="131" actId="2696"/>
        <pc:sldMkLst>
          <pc:docMk/>
          <pc:sldMk cId="938326133" sldId="541"/>
        </pc:sldMkLst>
      </pc:sldChg>
      <pc:sldChg chg="modSp add">
        <pc:chgData name="Jeronimo Grandi, Ph.D." userId="4a37f26b-173e-4201-a2a0-a0f9db3fde5b" providerId="ADAL" clId="{3E713242-BD1C-47C3-A014-166BFDEFDD91}" dt="2018-11-26T19:46:06.321" v="1531" actId="6549"/>
        <pc:sldMkLst>
          <pc:docMk/>
          <pc:sldMk cId="4138453795" sldId="541"/>
        </pc:sldMkLst>
        <pc:spChg chg="mod">
          <ac:chgData name="Jeronimo Grandi, Ph.D." userId="4a37f26b-173e-4201-a2a0-a0f9db3fde5b" providerId="ADAL" clId="{3E713242-BD1C-47C3-A014-166BFDEFDD91}" dt="2018-11-26T19:14:49.407" v="1315" actId="20577"/>
          <ac:spMkLst>
            <pc:docMk/>
            <pc:sldMk cId="4138453795" sldId="541"/>
            <ac:spMk id="2" creationId="{3BD14434-80E1-423A-9B3D-6B4EBB77C617}"/>
          </ac:spMkLst>
        </pc:spChg>
        <pc:spChg chg="mod">
          <ac:chgData name="Jeronimo Grandi, Ph.D." userId="4a37f26b-173e-4201-a2a0-a0f9db3fde5b" providerId="ADAL" clId="{3E713242-BD1C-47C3-A014-166BFDEFDD91}" dt="2018-11-26T19:46:06.321" v="1531" actId="6549"/>
          <ac:spMkLst>
            <pc:docMk/>
            <pc:sldMk cId="4138453795" sldId="541"/>
            <ac:spMk id="3" creationId="{7B84F51B-CAC3-44B9-8330-6B0C23311432}"/>
          </ac:spMkLst>
        </pc:spChg>
      </pc:sldChg>
      <pc:sldChg chg="del">
        <pc:chgData name="Jeronimo Grandi, Ph.D." userId="4a37f26b-173e-4201-a2a0-a0f9db3fde5b" providerId="ADAL" clId="{3E713242-BD1C-47C3-A014-166BFDEFDD91}" dt="2018-11-26T17:29:17.631" v="132" actId="2696"/>
        <pc:sldMkLst>
          <pc:docMk/>
          <pc:sldMk cId="2628131410" sldId="542"/>
        </pc:sldMkLst>
      </pc:sldChg>
      <pc:sldChg chg="addSp modSp add del">
        <pc:chgData name="Jeronimo Grandi, Ph.D." userId="4a37f26b-173e-4201-a2a0-a0f9db3fde5b" providerId="ADAL" clId="{3E713242-BD1C-47C3-A014-166BFDEFDD91}" dt="2018-11-26T23:51:46.698" v="1967" actId="2696"/>
        <pc:sldMkLst>
          <pc:docMk/>
          <pc:sldMk cId="3169365722" sldId="542"/>
        </pc:sldMkLst>
        <pc:spChg chg="mod">
          <ac:chgData name="Jeronimo Grandi, Ph.D." userId="4a37f26b-173e-4201-a2a0-a0f9db3fde5b" providerId="ADAL" clId="{3E713242-BD1C-47C3-A014-166BFDEFDD91}" dt="2018-11-26T19:34:31.274" v="1444" actId="20577"/>
          <ac:spMkLst>
            <pc:docMk/>
            <pc:sldMk cId="3169365722" sldId="542"/>
            <ac:spMk id="3" creationId="{7B84F51B-CAC3-44B9-8330-6B0C23311432}"/>
          </ac:spMkLst>
        </pc:spChg>
        <pc:spChg chg="add mod">
          <ac:chgData name="Jeronimo Grandi, Ph.D." userId="4a37f26b-173e-4201-a2a0-a0f9db3fde5b" providerId="ADAL" clId="{3E713242-BD1C-47C3-A014-166BFDEFDD91}" dt="2018-11-26T19:35:44.125" v="1464" actId="13822"/>
          <ac:spMkLst>
            <pc:docMk/>
            <pc:sldMk cId="3169365722" sldId="542"/>
            <ac:spMk id="5" creationId="{FFE1FC3E-E00B-4902-BFFF-711C34E4D3FD}"/>
          </ac:spMkLst>
        </pc:spChg>
      </pc:sldChg>
      <pc:sldChg chg="addSp modSp add">
        <pc:chgData name="Jeronimo Grandi, Ph.D." userId="4a37f26b-173e-4201-a2a0-a0f9db3fde5b" providerId="ADAL" clId="{3E713242-BD1C-47C3-A014-166BFDEFDD91}" dt="2018-11-27T02:04:25.510" v="3075" actId="14100"/>
        <pc:sldMkLst>
          <pc:docMk/>
          <pc:sldMk cId="1377660576" sldId="543"/>
        </pc:sldMkLst>
        <pc:spChg chg="add mod">
          <ac:chgData name="Jeronimo Grandi, Ph.D." userId="4a37f26b-173e-4201-a2a0-a0f9db3fde5b" providerId="ADAL" clId="{3E713242-BD1C-47C3-A014-166BFDEFDD91}" dt="2018-11-26T23:51:00.370" v="1960" actId="14100"/>
          <ac:spMkLst>
            <pc:docMk/>
            <pc:sldMk cId="1377660576" sldId="543"/>
            <ac:spMk id="19" creationId="{DFE5C133-6E29-48EB-A05D-E94F95AD0370}"/>
          </ac:spMkLst>
        </pc:spChg>
        <pc:spChg chg="add mod">
          <ac:chgData name="Jeronimo Grandi, Ph.D." userId="4a37f26b-173e-4201-a2a0-a0f9db3fde5b" providerId="ADAL" clId="{3E713242-BD1C-47C3-A014-166BFDEFDD91}" dt="2018-11-27T02:04:25.510" v="3075" actId="14100"/>
          <ac:spMkLst>
            <pc:docMk/>
            <pc:sldMk cId="1377660576" sldId="543"/>
            <ac:spMk id="20" creationId="{B7BA7507-A8D9-4A7C-8F30-8602F40AA92D}"/>
          </ac:spMkLst>
        </pc:spChg>
        <pc:spChg chg="add">
          <ac:chgData name="Jeronimo Grandi, Ph.D." userId="4a37f26b-173e-4201-a2a0-a0f9db3fde5b" providerId="ADAL" clId="{3E713242-BD1C-47C3-A014-166BFDEFDD91}" dt="2018-11-27T02:04:18.883" v="3073"/>
          <ac:spMkLst>
            <pc:docMk/>
            <pc:sldMk cId="1377660576" sldId="543"/>
            <ac:spMk id="21" creationId="{5FC9B2C8-FC3F-4FFB-9DD2-D79D7BA68AAC}"/>
          </ac:spMkLst>
        </pc:spChg>
        <pc:spChg chg="add">
          <ac:chgData name="Jeronimo Grandi, Ph.D." userId="4a37f26b-173e-4201-a2a0-a0f9db3fde5b" providerId="ADAL" clId="{3E713242-BD1C-47C3-A014-166BFDEFDD91}" dt="2018-11-27T02:04:18.883" v="3073"/>
          <ac:spMkLst>
            <pc:docMk/>
            <pc:sldMk cId="1377660576" sldId="543"/>
            <ac:spMk id="22" creationId="{DF6B4544-13FC-41AC-894A-CDB2209FF5B2}"/>
          </ac:spMkLst>
        </pc:spChg>
        <pc:spChg chg="add">
          <ac:chgData name="Jeronimo Grandi, Ph.D." userId="4a37f26b-173e-4201-a2a0-a0f9db3fde5b" providerId="ADAL" clId="{3E713242-BD1C-47C3-A014-166BFDEFDD91}" dt="2018-11-27T02:04:18.883" v="3073"/>
          <ac:spMkLst>
            <pc:docMk/>
            <pc:sldMk cId="1377660576" sldId="543"/>
            <ac:spMk id="23" creationId="{721C8187-9E6E-4EB5-97F3-662FB9FA407E}"/>
          </ac:spMkLst>
        </pc:spChg>
        <pc:spChg chg="add ord">
          <ac:chgData name="Jeronimo Grandi, Ph.D." userId="4a37f26b-173e-4201-a2a0-a0f9db3fde5b" providerId="ADAL" clId="{3E713242-BD1C-47C3-A014-166BFDEFDD91}" dt="2018-11-27T02:04:23.275" v="3074" actId="167"/>
          <ac:spMkLst>
            <pc:docMk/>
            <pc:sldMk cId="1377660576" sldId="543"/>
            <ac:spMk id="24" creationId="{37897F40-D317-4C6D-9A5B-981252555D6F}"/>
          </ac:spMkLst>
        </pc:spChg>
        <pc:spChg chg="mod">
          <ac:chgData name="Jeronimo Grandi, Ph.D." userId="4a37f26b-173e-4201-a2a0-a0f9db3fde5b" providerId="ADAL" clId="{3E713242-BD1C-47C3-A014-166BFDEFDD91}" dt="2018-11-26T23:51:27.426" v="1964" actId="1076"/>
          <ac:spMkLst>
            <pc:docMk/>
            <pc:sldMk cId="1377660576" sldId="543"/>
            <ac:spMk id="32" creationId="{F2FB56DF-74AD-49F7-88CA-2B0158D95947}"/>
          </ac:spMkLst>
        </pc:spChg>
      </pc:sldChg>
      <pc:sldChg chg="del">
        <pc:chgData name="Jeronimo Grandi, Ph.D." userId="4a37f26b-173e-4201-a2a0-a0f9db3fde5b" providerId="ADAL" clId="{3E713242-BD1C-47C3-A014-166BFDEFDD91}" dt="2018-11-26T17:29:17.672" v="133" actId="2696"/>
        <pc:sldMkLst>
          <pc:docMk/>
          <pc:sldMk cId="2478145316" sldId="543"/>
        </pc:sldMkLst>
      </pc:sldChg>
      <pc:sldChg chg="del">
        <pc:chgData name="Jeronimo Grandi, Ph.D." userId="4a37f26b-173e-4201-a2a0-a0f9db3fde5b" providerId="ADAL" clId="{3E713242-BD1C-47C3-A014-166BFDEFDD91}" dt="2018-11-26T17:29:17.731" v="135" actId="2696"/>
        <pc:sldMkLst>
          <pc:docMk/>
          <pc:sldMk cId="2078792576" sldId="544"/>
        </pc:sldMkLst>
      </pc:sldChg>
      <pc:sldChg chg="addSp delSp modSp add ord">
        <pc:chgData name="Jeronimo Grandi, Ph.D." userId="4a37f26b-173e-4201-a2a0-a0f9db3fde5b" providerId="ADAL" clId="{3E713242-BD1C-47C3-A014-166BFDEFDD91}" dt="2018-11-27T02:03:54.308" v="3069" actId="167"/>
        <pc:sldMkLst>
          <pc:docMk/>
          <pc:sldMk cId="3284915065" sldId="544"/>
        </pc:sldMkLst>
        <pc:spChg chg="add del mod">
          <ac:chgData name="Jeronimo Grandi, Ph.D." userId="4a37f26b-173e-4201-a2a0-a0f9db3fde5b" providerId="ADAL" clId="{3E713242-BD1C-47C3-A014-166BFDEFDD91}" dt="2018-11-27T01:59:27.824" v="3041" actId="478"/>
          <ac:spMkLst>
            <pc:docMk/>
            <pc:sldMk cId="3284915065" sldId="544"/>
            <ac:spMk id="19" creationId="{3EBC27BF-5DE6-4451-8BD2-D9FC53FB79E6}"/>
          </ac:spMkLst>
        </pc:spChg>
        <pc:spChg chg="add del mod">
          <ac:chgData name="Jeronimo Grandi, Ph.D." userId="4a37f26b-173e-4201-a2a0-a0f9db3fde5b" providerId="ADAL" clId="{3E713242-BD1C-47C3-A014-166BFDEFDD91}" dt="2018-11-27T01:59:27.824" v="3041" actId="478"/>
          <ac:spMkLst>
            <pc:docMk/>
            <pc:sldMk cId="3284915065" sldId="544"/>
            <ac:spMk id="20" creationId="{988751EB-9310-4FD5-92C1-439597016D23}"/>
          </ac:spMkLst>
        </pc:spChg>
        <pc:spChg chg="del">
          <ac:chgData name="Jeronimo Grandi, Ph.D." userId="4a37f26b-173e-4201-a2a0-a0f9db3fde5b" providerId="ADAL" clId="{3E713242-BD1C-47C3-A014-166BFDEFDD91}" dt="2018-11-27T01:59:27.824" v="3041" actId="478"/>
          <ac:spMkLst>
            <pc:docMk/>
            <pc:sldMk cId="3284915065" sldId="544"/>
            <ac:spMk id="30" creationId="{EBB8E30B-56EC-46BA-8C1F-BF05EB1457FA}"/>
          </ac:spMkLst>
        </pc:spChg>
        <pc:spChg chg="del">
          <ac:chgData name="Jeronimo Grandi, Ph.D." userId="4a37f26b-173e-4201-a2a0-a0f9db3fde5b" providerId="ADAL" clId="{3E713242-BD1C-47C3-A014-166BFDEFDD91}" dt="2018-11-27T01:59:27.824" v="3041" actId="478"/>
          <ac:spMkLst>
            <pc:docMk/>
            <pc:sldMk cId="3284915065" sldId="544"/>
            <ac:spMk id="31" creationId="{6E6F5F72-B176-470C-8685-2A9A3BB8E956}"/>
          </ac:spMkLst>
        </pc:spChg>
        <pc:spChg chg="del">
          <ac:chgData name="Jeronimo Grandi, Ph.D." userId="4a37f26b-173e-4201-a2a0-a0f9db3fde5b" providerId="ADAL" clId="{3E713242-BD1C-47C3-A014-166BFDEFDD91}" dt="2018-11-27T01:59:27.824" v="3041" actId="478"/>
          <ac:spMkLst>
            <pc:docMk/>
            <pc:sldMk cId="3284915065" sldId="544"/>
            <ac:spMk id="32" creationId="{F2FB56DF-74AD-49F7-88CA-2B0158D95947}"/>
          </ac:spMkLst>
        </pc:spChg>
        <pc:spChg chg="del">
          <ac:chgData name="Jeronimo Grandi, Ph.D." userId="4a37f26b-173e-4201-a2a0-a0f9db3fde5b" providerId="ADAL" clId="{3E713242-BD1C-47C3-A014-166BFDEFDD91}" dt="2018-11-27T01:59:27.824" v="3041" actId="478"/>
          <ac:spMkLst>
            <pc:docMk/>
            <pc:sldMk cId="3284915065" sldId="544"/>
            <ac:spMk id="33" creationId="{5C6AA01F-D1A9-4122-AA87-B38F643ED6F6}"/>
          </ac:spMkLst>
        </pc:spChg>
        <pc:spChg chg="add">
          <ac:chgData name="Jeronimo Grandi, Ph.D." userId="4a37f26b-173e-4201-a2a0-a0f9db3fde5b" providerId="ADAL" clId="{3E713242-BD1C-47C3-A014-166BFDEFDD91}" dt="2018-11-27T01:59:28.121" v="3042"/>
          <ac:spMkLst>
            <pc:docMk/>
            <pc:sldMk cId="3284915065" sldId="544"/>
            <ac:spMk id="35" creationId="{FE4B629F-A0B4-4340-B3DD-ECCB470481C6}"/>
          </ac:spMkLst>
        </pc:spChg>
        <pc:spChg chg="del">
          <ac:chgData name="Jeronimo Grandi, Ph.D." userId="4a37f26b-173e-4201-a2a0-a0f9db3fde5b" providerId="ADAL" clId="{3E713242-BD1C-47C3-A014-166BFDEFDD91}" dt="2018-11-27T01:59:27.824" v="3041" actId="478"/>
          <ac:spMkLst>
            <pc:docMk/>
            <pc:sldMk cId="3284915065" sldId="544"/>
            <ac:spMk id="36" creationId="{8DA509D1-57EC-4146-BE02-89ADA9266939}"/>
          </ac:spMkLst>
        </pc:spChg>
        <pc:spChg chg="del">
          <ac:chgData name="Jeronimo Grandi, Ph.D." userId="4a37f26b-173e-4201-a2a0-a0f9db3fde5b" providerId="ADAL" clId="{3E713242-BD1C-47C3-A014-166BFDEFDD91}" dt="2018-11-27T01:59:27.824" v="3041" actId="478"/>
          <ac:spMkLst>
            <pc:docMk/>
            <pc:sldMk cId="3284915065" sldId="544"/>
            <ac:spMk id="37" creationId="{3A918065-65C0-4BF8-9BC1-FA9C85AC36A8}"/>
          </ac:spMkLst>
        </pc:spChg>
        <pc:spChg chg="del">
          <ac:chgData name="Jeronimo Grandi, Ph.D." userId="4a37f26b-173e-4201-a2a0-a0f9db3fde5b" providerId="ADAL" clId="{3E713242-BD1C-47C3-A014-166BFDEFDD91}" dt="2018-11-27T01:59:27.824" v="3041" actId="478"/>
          <ac:spMkLst>
            <pc:docMk/>
            <pc:sldMk cId="3284915065" sldId="544"/>
            <ac:spMk id="38" creationId="{8E06B7CA-F2EE-45D2-8F1C-AC63BBC05BC9}"/>
          </ac:spMkLst>
        </pc:spChg>
        <pc:spChg chg="del">
          <ac:chgData name="Jeronimo Grandi, Ph.D." userId="4a37f26b-173e-4201-a2a0-a0f9db3fde5b" providerId="ADAL" clId="{3E713242-BD1C-47C3-A014-166BFDEFDD91}" dt="2018-11-27T01:59:27.824" v="3041" actId="478"/>
          <ac:spMkLst>
            <pc:docMk/>
            <pc:sldMk cId="3284915065" sldId="544"/>
            <ac:spMk id="39" creationId="{27B4297E-EF54-4CF2-B989-2690BC38F528}"/>
          </ac:spMkLst>
        </pc:spChg>
        <pc:spChg chg="add">
          <ac:chgData name="Jeronimo Grandi, Ph.D." userId="4a37f26b-173e-4201-a2a0-a0f9db3fde5b" providerId="ADAL" clId="{3E713242-BD1C-47C3-A014-166BFDEFDD91}" dt="2018-11-27T01:59:28.121" v="3042"/>
          <ac:spMkLst>
            <pc:docMk/>
            <pc:sldMk cId="3284915065" sldId="544"/>
            <ac:spMk id="40" creationId="{3A29F4D3-A12C-4B09-9DEB-6E8C222D6460}"/>
          </ac:spMkLst>
        </pc:spChg>
        <pc:spChg chg="add">
          <ac:chgData name="Jeronimo Grandi, Ph.D." userId="4a37f26b-173e-4201-a2a0-a0f9db3fde5b" providerId="ADAL" clId="{3E713242-BD1C-47C3-A014-166BFDEFDD91}" dt="2018-11-27T01:59:28.121" v="3042"/>
          <ac:spMkLst>
            <pc:docMk/>
            <pc:sldMk cId="3284915065" sldId="544"/>
            <ac:spMk id="41" creationId="{5796BC90-1A49-41D0-A1E5-2BAD75A9C461}"/>
          </ac:spMkLst>
        </pc:spChg>
        <pc:spChg chg="add">
          <ac:chgData name="Jeronimo Grandi, Ph.D." userId="4a37f26b-173e-4201-a2a0-a0f9db3fde5b" providerId="ADAL" clId="{3E713242-BD1C-47C3-A014-166BFDEFDD91}" dt="2018-11-27T01:59:28.121" v="3042"/>
          <ac:spMkLst>
            <pc:docMk/>
            <pc:sldMk cId="3284915065" sldId="544"/>
            <ac:spMk id="42" creationId="{10C0543F-1807-4569-AD63-39104D02814B}"/>
          </ac:spMkLst>
        </pc:spChg>
        <pc:spChg chg="add">
          <ac:chgData name="Jeronimo Grandi, Ph.D." userId="4a37f26b-173e-4201-a2a0-a0f9db3fde5b" providerId="ADAL" clId="{3E713242-BD1C-47C3-A014-166BFDEFDD91}" dt="2018-11-27T01:59:28.121" v="3042"/>
          <ac:spMkLst>
            <pc:docMk/>
            <pc:sldMk cId="3284915065" sldId="544"/>
            <ac:spMk id="43" creationId="{4B72CDB0-86A0-42D0-8825-CB75418BAA40}"/>
          </ac:spMkLst>
        </pc:spChg>
        <pc:spChg chg="add">
          <ac:chgData name="Jeronimo Grandi, Ph.D." userId="4a37f26b-173e-4201-a2a0-a0f9db3fde5b" providerId="ADAL" clId="{3E713242-BD1C-47C3-A014-166BFDEFDD91}" dt="2018-11-27T01:59:28.121" v="3042"/>
          <ac:spMkLst>
            <pc:docMk/>
            <pc:sldMk cId="3284915065" sldId="544"/>
            <ac:spMk id="44" creationId="{9320ED4B-7CB3-4D1B-A999-54E6B6F3116A}"/>
          </ac:spMkLst>
        </pc:spChg>
        <pc:spChg chg="add">
          <ac:chgData name="Jeronimo Grandi, Ph.D." userId="4a37f26b-173e-4201-a2a0-a0f9db3fde5b" providerId="ADAL" clId="{3E713242-BD1C-47C3-A014-166BFDEFDD91}" dt="2018-11-27T01:59:28.121" v="3042"/>
          <ac:spMkLst>
            <pc:docMk/>
            <pc:sldMk cId="3284915065" sldId="544"/>
            <ac:spMk id="45" creationId="{D8F7A7B9-376A-4C55-9A06-945EB9686C6A}"/>
          </ac:spMkLst>
        </pc:spChg>
        <pc:spChg chg="add">
          <ac:chgData name="Jeronimo Grandi, Ph.D." userId="4a37f26b-173e-4201-a2a0-a0f9db3fde5b" providerId="ADAL" clId="{3E713242-BD1C-47C3-A014-166BFDEFDD91}" dt="2018-11-27T01:59:28.121" v="3042"/>
          <ac:spMkLst>
            <pc:docMk/>
            <pc:sldMk cId="3284915065" sldId="544"/>
            <ac:spMk id="46" creationId="{3F1C9F44-A1CB-46C5-ABA4-23D64E85AC61}"/>
          </ac:spMkLst>
        </pc:spChg>
        <pc:spChg chg="add mod">
          <ac:chgData name="Jeronimo Grandi, Ph.D." userId="4a37f26b-173e-4201-a2a0-a0f9db3fde5b" providerId="ADAL" clId="{3E713242-BD1C-47C3-A014-166BFDEFDD91}" dt="2018-11-27T01:59:33.285" v="3043" actId="14100"/>
          <ac:spMkLst>
            <pc:docMk/>
            <pc:sldMk cId="3284915065" sldId="544"/>
            <ac:spMk id="47" creationId="{8BD43A24-26E3-4EC3-A1D0-690BFF9AEBD4}"/>
          </ac:spMkLst>
        </pc:spChg>
        <pc:spChg chg="add mod">
          <ac:chgData name="Jeronimo Grandi, Ph.D." userId="4a37f26b-173e-4201-a2a0-a0f9db3fde5b" providerId="ADAL" clId="{3E713242-BD1C-47C3-A014-166BFDEFDD91}" dt="2018-11-27T02:03:41.295" v="3068" actId="14100"/>
          <ac:spMkLst>
            <pc:docMk/>
            <pc:sldMk cId="3284915065" sldId="544"/>
            <ac:spMk id="48" creationId="{D27E0707-5397-44F0-A4E3-F0A4D866C197}"/>
          </ac:spMkLst>
        </pc:spChg>
        <pc:spChg chg="add ord">
          <ac:chgData name="Jeronimo Grandi, Ph.D." userId="4a37f26b-173e-4201-a2a0-a0f9db3fde5b" providerId="ADAL" clId="{3E713242-BD1C-47C3-A014-166BFDEFDD91}" dt="2018-11-27T02:03:54.308" v="3069" actId="167"/>
          <ac:spMkLst>
            <pc:docMk/>
            <pc:sldMk cId="3284915065" sldId="544"/>
            <ac:spMk id="49" creationId="{B1D1F047-68BB-48E2-9EEF-35E951036F72}"/>
          </ac:spMkLst>
        </pc:spChg>
        <pc:spChg chg="add">
          <ac:chgData name="Jeronimo Grandi, Ph.D." userId="4a37f26b-173e-4201-a2a0-a0f9db3fde5b" providerId="ADAL" clId="{3E713242-BD1C-47C3-A014-166BFDEFDD91}" dt="2018-11-27T02:03:32.370" v="3067"/>
          <ac:spMkLst>
            <pc:docMk/>
            <pc:sldMk cId="3284915065" sldId="544"/>
            <ac:spMk id="50" creationId="{F0056182-E9B0-4EB5-8DA4-DDAAA3F09748}"/>
          </ac:spMkLst>
        </pc:spChg>
        <pc:spChg chg="add ord">
          <ac:chgData name="Jeronimo Grandi, Ph.D." userId="4a37f26b-173e-4201-a2a0-a0f9db3fde5b" providerId="ADAL" clId="{3E713242-BD1C-47C3-A014-166BFDEFDD91}" dt="2018-11-27T02:03:54.308" v="3069" actId="167"/>
          <ac:spMkLst>
            <pc:docMk/>
            <pc:sldMk cId="3284915065" sldId="544"/>
            <ac:spMk id="51" creationId="{AB1B6917-28F4-4F8B-8DD2-1454A279B4A8}"/>
          </ac:spMkLst>
        </pc:spChg>
        <pc:spChg chg="add ord">
          <ac:chgData name="Jeronimo Grandi, Ph.D." userId="4a37f26b-173e-4201-a2a0-a0f9db3fde5b" providerId="ADAL" clId="{3E713242-BD1C-47C3-A014-166BFDEFDD91}" dt="2018-11-27T02:03:54.308" v="3069" actId="167"/>
          <ac:spMkLst>
            <pc:docMk/>
            <pc:sldMk cId="3284915065" sldId="544"/>
            <ac:spMk id="52" creationId="{6A620BA9-AD10-4496-A670-2CE97279BF34}"/>
          </ac:spMkLst>
        </pc:spChg>
        <pc:grpChg chg="add">
          <ac:chgData name="Jeronimo Grandi, Ph.D." userId="4a37f26b-173e-4201-a2a0-a0f9db3fde5b" providerId="ADAL" clId="{3E713242-BD1C-47C3-A014-166BFDEFDD91}" dt="2018-11-27T01:59:28.121" v="3042"/>
          <ac:grpSpMkLst>
            <pc:docMk/>
            <pc:sldMk cId="3284915065" sldId="544"/>
            <ac:grpSpMk id="25" creationId="{1015B003-B27A-439C-8B11-D67BCE52BBFA}"/>
          </ac:grpSpMkLst>
        </pc:grpChg>
        <pc:grpChg chg="del">
          <ac:chgData name="Jeronimo Grandi, Ph.D." userId="4a37f26b-173e-4201-a2a0-a0f9db3fde5b" providerId="ADAL" clId="{3E713242-BD1C-47C3-A014-166BFDEFDD91}" dt="2018-11-27T01:59:27.824" v="3041" actId="478"/>
          <ac:grpSpMkLst>
            <pc:docMk/>
            <pc:sldMk cId="3284915065" sldId="544"/>
            <ac:grpSpMk id="26" creationId="{53BDE271-5D8A-41BD-9D89-66E808B756AF}"/>
          </ac:grpSpMkLst>
        </pc:grpChg>
        <pc:cxnChg chg="del">
          <ac:chgData name="Jeronimo Grandi, Ph.D." userId="4a37f26b-173e-4201-a2a0-a0f9db3fde5b" providerId="ADAL" clId="{3E713242-BD1C-47C3-A014-166BFDEFDD91}" dt="2018-11-27T01:59:27.824" v="3041" actId="478"/>
          <ac:cxnSpMkLst>
            <pc:docMk/>
            <pc:sldMk cId="3284915065" sldId="544"/>
            <ac:cxnSpMk id="9" creationId="{D85A42F9-395E-4B45-BCD1-EB7B63EE2496}"/>
          </ac:cxnSpMkLst>
        </pc:cxnChg>
        <pc:cxnChg chg="del">
          <ac:chgData name="Jeronimo Grandi, Ph.D." userId="4a37f26b-173e-4201-a2a0-a0f9db3fde5b" providerId="ADAL" clId="{3E713242-BD1C-47C3-A014-166BFDEFDD91}" dt="2018-11-27T01:59:27.824" v="3041" actId="478"/>
          <ac:cxnSpMkLst>
            <pc:docMk/>
            <pc:sldMk cId="3284915065" sldId="544"/>
            <ac:cxnSpMk id="10" creationId="{C4E783C5-AB4C-4474-B364-45DEF30ED6DC}"/>
          </ac:cxnSpMkLst>
        </pc:cxnChg>
        <pc:cxnChg chg="del">
          <ac:chgData name="Jeronimo Grandi, Ph.D." userId="4a37f26b-173e-4201-a2a0-a0f9db3fde5b" providerId="ADAL" clId="{3E713242-BD1C-47C3-A014-166BFDEFDD91}" dt="2018-11-27T01:59:27.824" v="3041" actId="478"/>
          <ac:cxnSpMkLst>
            <pc:docMk/>
            <pc:sldMk cId="3284915065" sldId="544"/>
            <ac:cxnSpMk id="11" creationId="{366169C6-EDAB-4EC2-AAF7-E86B56F3A70C}"/>
          </ac:cxnSpMkLst>
        </pc:cxnChg>
        <pc:cxnChg chg="del">
          <ac:chgData name="Jeronimo Grandi, Ph.D." userId="4a37f26b-173e-4201-a2a0-a0f9db3fde5b" providerId="ADAL" clId="{3E713242-BD1C-47C3-A014-166BFDEFDD91}" dt="2018-11-27T01:59:27.824" v="3041" actId="478"/>
          <ac:cxnSpMkLst>
            <pc:docMk/>
            <pc:sldMk cId="3284915065" sldId="544"/>
            <ac:cxnSpMk id="12" creationId="{374E781E-07B1-4D89-A0D9-68673DB43147}"/>
          </ac:cxnSpMkLst>
        </pc:cxnChg>
        <pc:cxnChg chg="add">
          <ac:chgData name="Jeronimo Grandi, Ph.D." userId="4a37f26b-173e-4201-a2a0-a0f9db3fde5b" providerId="ADAL" clId="{3E713242-BD1C-47C3-A014-166BFDEFDD91}" dt="2018-11-27T01:59:28.121" v="3042"/>
          <ac:cxnSpMkLst>
            <pc:docMk/>
            <pc:sldMk cId="3284915065" sldId="544"/>
            <ac:cxnSpMk id="21" creationId="{B9836A36-499D-42EF-8A48-87C561657558}"/>
          </ac:cxnSpMkLst>
        </pc:cxnChg>
        <pc:cxnChg chg="add">
          <ac:chgData name="Jeronimo Grandi, Ph.D." userId="4a37f26b-173e-4201-a2a0-a0f9db3fde5b" providerId="ADAL" clId="{3E713242-BD1C-47C3-A014-166BFDEFDD91}" dt="2018-11-27T01:59:28.121" v="3042"/>
          <ac:cxnSpMkLst>
            <pc:docMk/>
            <pc:sldMk cId="3284915065" sldId="544"/>
            <ac:cxnSpMk id="22" creationId="{BD666A78-E35E-491F-98DC-5B07CD2EEEAC}"/>
          </ac:cxnSpMkLst>
        </pc:cxnChg>
        <pc:cxnChg chg="add">
          <ac:chgData name="Jeronimo Grandi, Ph.D." userId="4a37f26b-173e-4201-a2a0-a0f9db3fde5b" providerId="ADAL" clId="{3E713242-BD1C-47C3-A014-166BFDEFDD91}" dt="2018-11-27T01:59:28.121" v="3042"/>
          <ac:cxnSpMkLst>
            <pc:docMk/>
            <pc:sldMk cId="3284915065" sldId="544"/>
            <ac:cxnSpMk id="23" creationId="{73E531E0-BEC7-4BEC-83E8-77D0E9AD87C9}"/>
          </ac:cxnSpMkLst>
        </pc:cxnChg>
        <pc:cxnChg chg="add">
          <ac:chgData name="Jeronimo Grandi, Ph.D." userId="4a37f26b-173e-4201-a2a0-a0f9db3fde5b" providerId="ADAL" clId="{3E713242-BD1C-47C3-A014-166BFDEFDD91}" dt="2018-11-27T01:59:28.121" v="3042"/>
          <ac:cxnSpMkLst>
            <pc:docMk/>
            <pc:sldMk cId="3284915065" sldId="544"/>
            <ac:cxnSpMk id="24" creationId="{924C3D8C-3CAF-4811-A874-7A29DFED11AC}"/>
          </ac:cxnSpMkLst>
        </pc:cxnChg>
      </pc:sldChg>
      <pc:sldChg chg="del">
        <pc:chgData name="Jeronimo Grandi, Ph.D." userId="4a37f26b-173e-4201-a2a0-a0f9db3fde5b" providerId="ADAL" clId="{3E713242-BD1C-47C3-A014-166BFDEFDD91}" dt="2018-11-26T17:29:17.745" v="136" actId="2696"/>
        <pc:sldMkLst>
          <pc:docMk/>
          <pc:sldMk cId="1073937859" sldId="545"/>
        </pc:sldMkLst>
      </pc:sldChg>
      <pc:sldChg chg="delSp modSp add del">
        <pc:chgData name="Jeronimo Grandi, Ph.D." userId="4a37f26b-173e-4201-a2a0-a0f9db3fde5b" providerId="ADAL" clId="{3E713242-BD1C-47C3-A014-166BFDEFDD91}" dt="2018-11-27T00:07:41.654" v="1999" actId="2696"/>
        <pc:sldMkLst>
          <pc:docMk/>
          <pc:sldMk cId="3868799067" sldId="545"/>
        </pc:sldMkLst>
        <pc:spChg chg="del">
          <ac:chgData name="Jeronimo Grandi, Ph.D." userId="4a37f26b-173e-4201-a2a0-a0f9db3fde5b" providerId="ADAL" clId="{3E713242-BD1C-47C3-A014-166BFDEFDD91}" dt="2018-11-26T23:51:06.723" v="1962" actId="478"/>
          <ac:spMkLst>
            <pc:docMk/>
            <pc:sldMk cId="3868799067" sldId="545"/>
            <ac:spMk id="19" creationId="{DFE5C133-6E29-48EB-A05D-E94F95AD0370}"/>
          </ac:spMkLst>
        </pc:spChg>
        <pc:spChg chg="del">
          <ac:chgData name="Jeronimo Grandi, Ph.D." userId="4a37f26b-173e-4201-a2a0-a0f9db3fde5b" providerId="ADAL" clId="{3E713242-BD1C-47C3-A014-166BFDEFDD91}" dt="2018-11-26T23:51:07.541" v="1963" actId="478"/>
          <ac:spMkLst>
            <pc:docMk/>
            <pc:sldMk cId="3868799067" sldId="545"/>
            <ac:spMk id="20" creationId="{B7BA7507-A8D9-4A7C-8F30-8602F40AA92D}"/>
          </ac:spMkLst>
        </pc:spChg>
        <pc:spChg chg="mod">
          <ac:chgData name="Jeronimo Grandi, Ph.D." userId="4a37f26b-173e-4201-a2a0-a0f9db3fde5b" providerId="ADAL" clId="{3E713242-BD1C-47C3-A014-166BFDEFDD91}" dt="2018-11-27T00:07:32.898" v="1997" actId="1038"/>
          <ac:spMkLst>
            <pc:docMk/>
            <pc:sldMk cId="3868799067" sldId="545"/>
            <ac:spMk id="32" creationId="{F2FB56DF-74AD-49F7-88CA-2B0158D95947}"/>
          </ac:spMkLst>
        </pc:spChg>
      </pc:sldChg>
      <pc:sldChg chg="addSp delSp modSp add del">
        <pc:chgData name="Jeronimo Grandi, Ph.D." userId="4a37f26b-173e-4201-a2a0-a0f9db3fde5b" providerId="ADAL" clId="{3E713242-BD1C-47C3-A014-166BFDEFDD91}" dt="2018-11-27T02:03:19.924" v="3066" actId="20577"/>
        <pc:sldMkLst>
          <pc:docMk/>
          <pc:sldMk cId="2317311421" sldId="546"/>
        </pc:sldMkLst>
        <pc:spChg chg="add mod">
          <ac:chgData name="Jeronimo Grandi, Ph.D." userId="4a37f26b-173e-4201-a2a0-a0f9db3fde5b" providerId="ADAL" clId="{3E713242-BD1C-47C3-A014-166BFDEFDD91}" dt="2018-11-27T02:03:14.957" v="3062" actId="20577"/>
          <ac:spMkLst>
            <pc:docMk/>
            <pc:sldMk cId="2317311421" sldId="546"/>
            <ac:spMk id="3" creationId="{1BB5579A-FF0C-48FD-A23A-5620B8AB8A1F}"/>
          </ac:spMkLst>
        </pc:spChg>
        <pc:spChg chg="add mod">
          <ac:chgData name="Jeronimo Grandi, Ph.D." userId="4a37f26b-173e-4201-a2a0-a0f9db3fde5b" providerId="ADAL" clId="{3E713242-BD1C-47C3-A014-166BFDEFDD91}" dt="2018-11-27T00:08:41.586" v="2009" actId="1076"/>
          <ac:spMkLst>
            <pc:docMk/>
            <pc:sldMk cId="2317311421" sldId="546"/>
            <ac:spMk id="19" creationId="{BEAF0647-D7D2-48E5-85F6-E1D784FA4389}"/>
          </ac:spMkLst>
        </pc:spChg>
        <pc:spChg chg="add mod">
          <ac:chgData name="Jeronimo Grandi, Ph.D." userId="4a37f26b-173e-4201-a2a0-a0f9db3fde5b" providerId="ADAL" clId="{3E713242-BD1C-47C3-A014-166BFDEFDD91}" dt="2018-11-27T02:03:10.750" v="3061" actId="1076"/>
          <ac:spMkLst>
            <pc:docMk/>
            <pc:sldMk cId="2317311421" sldId="546"/>
            <ac:spMk id="26" creationId="{73E8BAD7-4D68-4DD5-B50F-4FFC200B422D}"/>
          </ac:spMkLst>
        </pc:spChg>
        <pc:spChg chg="add mod">
          <ac:chgData name="Jeronimo Grandi, Ph.D." userId="4a37f26b-173e-4201-a2a0-a0f9db3fde5b" providerId="ADAL" clId="{3E713242-BD1C-47C3-A014-166BFDEFDD91}" dt="2018-11-27T02:03:17.963" v="3065" actId="20577"/>
          <ac:spMkLst>
            <pc:docMk/>
            <pc:sldMk cId="2317311421" sldId="546"/>
            <ac:spMk id="27" creationId="{61B515E2-131F-4BF0-82C4-D9A72B127B20}"/>
          </ac:spMkLst>
        </pc:spChg>
        <pc:spChg chg="add mod">
          <ac:chgData name="Jeronimo Grandi, Ph.D." userId="4a37f26b-173e-4201-a2a0-a0f9db3fde5b" providerId="ADAL" clId="{3E713242-BD1C-47C3-A014-166BFDEFDD91}" dt="2018-11-27T02:03:19.924" v="3066" actId="20577"/>
          <ac:spMkLst>
            <pc:docMk/>
            <pc:sldMk cId="2317311421" sldId="546"/>
            <ac:spMk id="28" creationId="{C77F38D9-6493-4E43-894D-775FE3A60449}"/>
          </ac:spMkLst>
        </pc:spChg>
        <pc:spChg chg="del">
          <ac:chgData name="Jeronimo Grandi, Ph.D." userId="4a37f26b-173e-4201-a2a0-a0f9db3fde5b" providerId="ADAL" clId="{3E713242-BD1C-47C3-A014-166BFDEFDD91}" dt="2018-11-27T00:07:58.886" v="2004" actId="478"/>
          <ac:spMkLst>
            <pc:docMk/>
            <pc:sldMk cId="2317311421" sldId="546"/>
            <ac:spMk id="30" creationId="{EBB8E30B-56EC-46BA-8C1F-BF05EB1457FA}"/>
          </ac:spMkLst>
        </pc:spChg>
        <pc:spChg chg="del">
          <ac:chgData name="Jeronimo Grandi, Ph.D." userId="4a37f26b-173e-4201-a2a0-a0f9db3fde5b" providerId="ADAL" clId="{3E713242-BD1C-47C3-A014-166BFDEFDD91}" dt="2018-11-27T00:07:58.886" v="2004" actId="478"/>
          <ac:spMkLst>
            <pc:docMk/>
            <pc:sldMk cId="2317311421" sldId="546"/>
            <ac:spMk id="31" creationId="{6E6F5F72-B176-470C-8685-2A9A3BB8E956}"/>
          </ac:spMkLst>
        </pc:spChg>
        <pc:spChg chg="del">
          <ac:chgData name="Jeronimo Grandi, Ph.D." userId="4a37f26b-173e-4201-a2a0-a0f9db3fde5b" providerId="ADAL" clId="{3E713242-BD1C-47C3-A014-166BFDEFDD91}" dt="2018-11-27T00:07:58.886" v="2004" actId="478"/>
          <ac:spMkLst>
            <pc:docMk/>
            <pc:sldMk cId="2317311421" sldId="546"/>
            <ac:spMk id="32" creationId="{F2FB56DF-74AD-49F7-88CA-2B0158D95947}"/>
          </ac:spMkLst>
        </pc:spChg>
        <pc:spChg chg="del">
          <ac:chgData name="Jeronimo Grandi, Ph.D." userId="4a37f26b-173e-4201-a2a0-a0f9db3fde5b" providerId="ADAL" clId="{3E713242-BD1C-47C3-A014-166BFDEFDD91}" dt="2018-11-27T00:07:58.886" v="2004" actId="478"/>
          <ac:spMkLst>
            <pc:docMk/>
            <pc:sldMk cId="2317311421" sldId="546"/>
            <ac:spMk id="33" creationId="{5C6AA01F-D1A9-4122-AA87-B38F643ED6F6}"/>
          </ac:spMkLst>
        </pc:spChg>
        <pc:spChg chg="add">
          <ac:chgData name="Jeronimo Grandi, Ph.D." userId="4a37f26b-173e-4201-a2a0-a0f9db3fde5b" providerId="ADAL" clId="{3E713242-BD1C-47C3-A014-166BFDEFDD91}" dt="2018-11-27T00:07:59.895" v="2005"/>
          <ac:spMkLst>
            <pc:docMk/>
            <pc:sldMk cId="2317311421" sldId="546"/>
            <ac:spMk id="34" creationId="{3A75E274-3596-4E62-BCE8-52F64566F5D2}"/>
          </ac:spMkLst>
        </pc:spChg>
        <pc:spChg chg="add mod">
          <ac:chgData name="Jeronimo Grandi, Ph.D." userId="4a37f26b-173e-4201-a2a0-a0f9db3fde5b" providerId="ADAL" clId="{3E713242-BD1C-47C3-A014-166BFDEFDD91}" dt="2018-11-27T02:01:55.278" v="3050" actId="1076"/>
          <ac:spMkLst>
            <pc:docMk/>
            <pc:sldMk cId="2317311421" sldId="546"/>
            <ac:spMk id="35" creationId="{E5CBC04E-8356-4E25-959E-FEA8D7B5ABE3}"/>
          </ac:spMkLst>
        </pc:spChg>
        <pc:spChg chg="del">
          <ac:chgData name="Jeronimo Grandi, Ph.D." userId="4a37f26b-173e-4201-a2a0-a0f9db3fde5b" providerId="ADAL" clId="{3E713242-BD1C-47C3-A014-166BFDEFDD91}" dt="2018-11-27T00:07:58.886" v="2004" actId="478"/>
          <ac:spMkLst>
            <pc:docMk/>
            <pc:sldMk cId="2317311421" sldId="546"/>
            <ac:spMk id="36" creationId="{8DA509D1-57EC-4146-BE02-89ADA9266939}"/>
          </ac:spMkLst>
        </pc:spChg>
        <pc:spChg chg="del">
          <ac:chgData name="Jeronimo Grandi, Ph.D." userId="4a37f26b-173e-4201-a2a0-a0f9db3fde5b" providerId="ADAL" clId="{3E713242-BD1C-47C3-A014-166BFDEFDD91}" dt="2018-11-27T00:07:58.886" v="2004" actId="478"/>
          <ac:spMkLst>
            <pc:docMk/>
            <pc:sldMk cId="2317311421" sldId="546"/>
            <ac:spMk id="37" creationId="{3A918065-65C0-4BF8-9BC1-FA9C85AC36A8}"/>
          </ac:spMkLst>
        </pc:spChg>
        <pc:spChg chg="del">
          <ac:chgData name="Jeronimo Grandi, Ph.D." userId="4a37f26b-173e-4201-a2a0-a0f9db3fde5b" providerId="ADAL" clId="{3E713242-BD1C-47C3-A014-166BFDEFDD91}" dt="2018-11-27T00:07:58.886" v="2004" actId="478"/>
          <ac:spMkLst>
            <pc:docMk/>
            <pc:sldMk cId="2317311421" sldId="546"/>
            <ac:spMk id="38" creationId="{8E06B7CA-F2EE-45D2-8F1C-AC63BBC05BC9}"/>
          </ac:spMkLst>
        </pc:spChg>
        <pc:spChg chg="del">
          <ac:chgData name="Jeronimo Grandi, Ph.D." userId="4a37f26b-173e-4201-a2a0-a0f9db3fde5b" providerId="ADAL" clId="{3E713242-BD1C-47C3-A014-166BFDEFDD91}" dt="2018-11-27T00:07:58.886" v="2004" actId="478"/>
          <ac:spMkLst>
            <pc:docMk/>
            <pc:sldMk cId="2317311421" sldId="546"/>
            <ac:spMk id="39" creationId="{27B4297E-EF54-4CF2-B989-2690BC38F528}"/>
          </ac:spMkLst>
        </pc:spChg>
        <pc:spChg chg="add mod">
          <ac:chgData name="Jeronimo Grandi, Ph.D." userId="4a37f26b-173e-4201-a2a0-a0f9db3fde5b" providerId="ADAL" clId="{3E713242-BD1C-47C3-A014-166BFDEFDD91}" dt="2018-11-27T02:02:03.446" v="3051" actId="1076"/>
          <ac:spMkLst>
            <pc:docMk/>
            <pc:sldMk cId="2317311421" sldId="546"/>
            <ac:spMk id="40" creationId="{9DA2D0E8-9BC7-410B-90A4-824674FF7B9A}"/>
          </ac:spMkLst>
        </pc:spChg>
        <pc:spChg chg="add mod">
          <ac:chgData name="Jeronimo Grandi, Ph.D." userId="4a37f26b-173e-4201-a2a0-a0f9db3fde5b" providerId="ADAL" clId="{3E713242-BD1C-47C3-A014-166BFDEFDD91}" dt="2018-11-27T02:02:13.110" v="3052" actId="1076"/>
          <ac:spMkLst>
            <pc:docMk/>
            <pc:sldMk cId="2317311421" sldId="546"/>
            <ac:spMk id="41" creationId="{905666E7-1422-4B23-B6B1-BB851D21ABCE}"/>
          </ac:spMkLst>
        </pc:spChg>
        <pc:spChg chg="add">
          <ac:chgData name="Jeronimo Grandi, Ph.D." userId="4a37f26b-173e-4201-a2a0-a0f9db3fde5b" providerId="ADAL" clId="{3E713242-BD1C-47C3-A014-166BFDEFDD91}" dt="2018-11-27T00:07:59.895" v="2005"/>
          <ac:spMkLst>
            <pc:docMk/>
            <pc:sldMk cId="2317311421" sldId="546"/>
            <ac:spMk id="42" creationId="{D5037708-CB17-4EFC-8BB0-C7D868E70626}"/>
          </ac:spMkLst>
        </pc:spChg>
        <pc:spChg chg="add">
          <ac:chgData name="Jeronimo Grandi, Ph.D." userId="4a37f26b-173e-4201-a2a0-a0f9db3fde5b" providerId="ADAL" clId="{3E713242-BD1C-47C3-A014-166BFDEFDD91}" dt="2018-11-27T00:07:59.895" v="2005"/>
          <ac:spMkLst>
            <pc:docMk/>
            <pc:sldMk cId="2317311421" sldId="546"/>
            <ac:spMk id="43" creationId="{D954D324-D918-4861-84DD-5F1C7B5E3427}"/>
          </ac:spMkLst>
        </pc:spChg>
        <pc:spChg chg="add">
          <ac:chgData name="Jeronimo Grandi, Ph.D." userId="4a37f26b-173e-4201-a2a0-a0f9db3fde5b" providerId="ADAL" clId="{3E713242-BD1C-47C3-A014-166BFDEFDD91}" dt="2018-11-27T00:07:59.895" v="2005"/>
          <ac:spMkLst>
            <pc:docMk/>
            <pc:sldMk cId="2317311421" sldId="546"/>
            <ac:spMk id="44" creationId="{7F7C8899-C92D-4224-AF88-60CA63804AA1}"/>
          </ac:spMkLst>
        </pc:spChg>
        <pc:spChg chg="add">
          <ac:chgData name="Jeronimo Grandi, Ph.D." userId="4a37f26b-173e-4201-a2a0-a0f9db3fde5b" providerId="ADAL" clId="{3E713242-BD1C-47C3-A014-166BFDEFDD91}" dt="2018-11-27T00:07:59.895" v="2005"/>
          <ac:spMkLst>
            <pc:docMk/>
            <pc:sldMk cId="2317311421" sldId="546"/>
            <ac:spMk id="45" creationId="{F5990162-5F67-4851-86A9-B5121A584324}"/>
          </ac:spMkLst>
        </pc:spChg>
        <pc:grpChg chg="add">
          <ac:chgData name="Jeronimo Grandi, Ph.D." userId="4a37f26b-173e-4201-a2a0-a0f9db3fde5b" providerId="ADAL" clId="{3E713242-BD1C-47C3-A014-166BFDEFDD91}" dt="2018-11-27T00:07:59.895" v="2005"/>
          <ac:grpSpMkLst>
            <pc:docMk/>
            <pc:sldMk cId="2317311421" sldId="546"/>
            <ac:grpSpMk id="24" creationId="{0FD345ED-F2D5-40CA-83A9-B200C3F581CE}"/>
          </ac:grpSpMkLst>
        </pc:grpChg>
        <pc:grpChg chg="del">
          <ac:chgData name="Jeronimo Grandi, Ph.D." userId="4a37f26b-173e-4201-a2a0-a0f9db3fde5b" providerId="ADAL" clId="{3E713242-BD1C-47C3-A014-166BFDEFDD91}" dt="2018-11-27T00:07:58.886" v="2004" actId="478"/>
          <ac:grpSpMkLst>
            <pc:docMk/>
            <pc:sldMk cId="2317311421" sldId="546"/>
            <ac:grpSpMk id="26" creationId="{53BDE271-5D8A-41BD-9D89-66E808B756AF}"/>
          </ac:grpSpMkLst>
        </pc:grpChg>
        <pc:cxnChg chg="del">
          <ac:chgData name="Jeronimo Grandi, Ph.D." userId="4a37f26b-173e-4201-a2a0-a0f9db3fde5b" providerId="ADAL" clId="{3E713242-BD1C-47C3-A014-166BFDEFDD91}" dt="2018-11-27T00:07:58.886" v="2004" actId="478"/>
          <ac:cxnSpMkLst>
            <pc:docMk/>
            <pc:sldMk cId="2317311421" sldId="546"/>
            <ac:cxnSpMk id="9" creationId="{D85A42F9-395E-4B45-BCD1-EB7B63EE2496}"/>
          </ac:cxnSpMkLst>
        </pc:cxnChg>
        <pc:cxnChg chg="del">
          <ac:chgData name="Jeronimo Grandi, Ph.D." userId="4a37f26b-173e-4201-a2a0-a0f9db3fde5b" providerId="ADAL" clId="{3E713242-BD1C-47C3-A014-166BFDEFDD91}" dt="2018-11-27T00:07:58.886" v="2004" actId="478"/>
          <ac:cxnSpMkLst>
            <pc:docMk/>
            <pc:sldMk cId="2317311421" sldId="546"/>
            <ac:cxnSpMk id="10" creationId="{C4E783C5-AB4C-4474-B364-45DEF30ED6DC}"/>
          </ac:cxnSpMkLst>
        </pc:cxnChg>
        <pc:cxnChg chg="del">
          <ac:chgData name="Jeronimo Grandi, Ph.D." userId="4a37f26b-173e-4201-a2a0-a0f9db3fde5b" providerId="ADAL" clId="{3E713242-BD1C-47C3-A014-166BFDEFDD91}" dt="2018-11-27T00:07:58.886" v="2004" actId="478"/>
          <ac:cxnSpMkLst>
            <pc:docMk/>
            <pc:sldMk cId="2317311421" sldId="546"/>
            <ac:cxnSpMk id="11" creationId="{366169C6-EDAB-4EC2-AAF7-E86B56F3A70C}"/>
          </ac:cxnSpMkLst>
        </pc:cxnChg>
        <pc:cxnChg chg="del">
          <ac:chgData name="Jeronimo Grandi, Ph.D." userId="4a37f26b-173e-4201-a2a0-a0f9db3fde5b" providerId="ADAL" clId="{3E713242-BD1C-47C3-A014-166BFDEFDD91}" dt="2018-11-27T00:07:58.886" v="2004" actId="478"/>
          <ac:cxnSpMkLst>
            <pc:docMk/>
            <pc:sldMk cId="2317311421" sldId="546"/>
            <ac:cxnSpMk id="12" creationId="{374E781E-07B1-4D89-A0D9-68673DB43147}"/>
          </ac:cxnSpMkLst>
        </pc:cxnChg>
        <pc:cxnChg chg="add">
          <ac:chgData name="Jeronimo Grandi, Ph.D." userId="4a37f26b-173e-4201-a2a0-a0f9db3fde5b" providerId="ADAL" clId="{3E713242-BD1C-47C3-A014-166BFDEFDD91}" dt="2018-11-27T00:07:59.895" v="2005"/>
          <ac:cxnSpMkLst>
            <pc:docMk/>
            <pc:sldMk cId="2317311421" sldId="546"/>
            <ac:cxnSpMk id="20" creationId="{BD9CDC8C-057D-48D3-BAF3-ADA83A86464E}"/>
          </ac:cxnSpMkLst>
        </pc:cxnChg>
        <pc:cxnChg chg="add">
          <ac:chgData name="Jeronimo Grandi, Ph.D." userId="4a37f26b-173e-4201-a2a0-a0f9db3fde5b" providerId="ADAL" clId="{3E713242-BD1C-47C3-A014-166BFDEFDD91}" dt="2018-11-27T00:07:59.895" v="2005"/>
          <ac:cxnSpMkLst>
            <pc:docMk/>
            <pc:sldMk cId="2317311421" sldId="546"/>
            <ac:cxnSpMk id="21" creationId="{89EB9887-AB33-475A-B754-8CF63E22DB66}"/>
          </ac:cxnSpMkLst>
        </pc:cxnChg>
        <pc:cxnChg chg="add">
          <ac:chgData name="Jeronimo Grandi, Ph.D." userId="4a37f26b-173e-4201-a2a0-a0f9db3fde5b" providerId="ADAL" clId="{3E713242-BD1C-47C3-A014-166BFDEFDD91}" dt="2018-11-27T00:07:59.895" v="2005"/>
          <ac:cxnSpMkLst>
            <pc:docMk/>
            <pc:sldMk cId="2317311421" sldId="546"/>
            <ac:cxnSpMk id="22" creationId="{93C5A693-ACD0-4BB9-BA8E-ABF398A57ACC}"/>
          </ac:cxnSpMkLst>
        </pc:cxnChg>
        <pc:cxnChg chg="add">
          <ac:chgData name="Jeronimo Grandi, Ph.D." userId="4a37f26b-173e-4201-a2a0-a0f9db3fde5b" providerId="ADAL" clId="{3E713242-BD1C-47C3-A014-166BFDEFDD91}" dt="2018-11-27T00:07:59.895" v="2005"/>
          <ac:cxnSpMkLst>
            <pc:docMk/>
            <pc:sldMk cId="2317311421" sldId="546"/>
            <ac:cxnSpMk id="23" creationId="{40DD1286-D90D-4F50-A8AB-79C73F658B47}"/>
          </ac:cxnSpMkLst>
        </pc:cxnChg>
      </pc:sldChg>
      <pc:sldChg chg="del">
        <pc:chgData name="Jeronimo Grandi, Ph.D." userId="4a37f26b-173e-4201-a2a0-a0f9db3fde5b" providerId="ADAL" clId="{3E713242-BD1C-47C3-A014-166BFDEFDD91}" dt="2018-11-26T17:29:17.592" v="130" actId="2696"/>
        <pc:sldMkLst>
          <pc:docMk/>
          <pc:sldMk cId="3928657181" sldId="546"/>
        </pc:sldMkLst>
      </pc:sldChg>
      <pc:sldChg chg="del">
        <pc:chgData name="Jeronimo Grandi, Ph.D." userId="4a37f26b-173e-4201-a2a0-a0f9db3fde5b" providerId="ADAL" clId="{3E713242-BD1C-47C3-A014-166BFDEFDD91}" dt="2018-11-26T17:29:18.022" v="143" actId="2696"/>
        <pc:sldMkLst>
          <pc:docMk/>
          <pc:sldMk cId="764350455" sldId="547"/>
        </pc:sldMkLst>
      </pc:sldChg>
      <pc:sldChg chg="add del">
        <pc:chgData name="Jeronimo Grandi, Ph.D." userId="4a37f26b-173e-4201-a2a0-a0f9db3fde5b" providerId="ADAL" clId="{3E713242-BD1C-47C3-A014-166BFDEFDD91}" dt="2018-11-26T23:52:06.222" v="1969" actId="2696"/>
        <pc:sldMkLst>
          <pc:docMk/>
          <pc:sldMk cId="1160040445" sldId="547"/>
        </pc:sldMkLst>
      </pc:sldChg>
      <pc:sldChg chg="addSp delSp add">
        <pc:chgData name="Jeronimo Grandi, Ph.D." userId="4a37f26b-173e-4201-a2a0-a0f9db3fde5b" providerId="ADAL" clId="{3E713242-BD1C-47C3-A014-166BFDEFDD91}" dt="2018-11-27T02:04:37.672" v="3078"/>
        <pc:sldMkLst>
          <pc:docMk/>
          <pc:sldMk cId="1557413666" sldId="547"/>
        </pc:sldMkLst>
        <pc:spChg chg="add">
          <ac:chgData name="Jeronimo Grandi, Ph.D." userId="4a37f26b-173e-4201-a2a0-a0f9db3fde5b" providerId="ADAL" clId="{3E713242-BD1C-47C3-A014-166BFDEFDD91}" dt="2018-11-27T02:04:28.083" v="3076"/>
          <ac:spMkLst>
            <pc:docMk/>
            <pc:sldMk cId="1557413666" sldId="547"/>
            <ac:spMk id="19" creationId="{2194C284-445A-427F-B3DF-E6A5348757C8}"/>
          </ac:spMkLst>
        </pc:spChg>
        <pc:spChg chg="del">
          <ac:chgData name="Jeronimo Grandi, Ph.D." userId="4a37f26b-173e-4201-a2a0-a0f9db3fde5b" providerId="ADAL" clId="{3E713242-BD1C-47C3-A014-166BFDEFDD91}" dt="2018-11-27T00:07:48.038" v="2002" actId="478"/>
          <ac:spMkLst>
            <pc:docMk/>
            <pc:sldMk cId="1557413666" sldId="547"/>
            <ac:spMk id="19" creationId="{DFE5C133-6E29-48EB-A05D-E94F95AD0370}"/>
          </ac:spMkLst>
        </pc:spChg>
        <pc:spChg chg="add">
          <ac:chgData name="Jeronimo Grandi, Ph.D." userId="4a37f26b-173e-4201-a2a0-a0f9db3fde5b" providerId="ADAL" clId="{3E713242-BD1C-47C3-A014-166BFDEFDD91}" dt="2018-11-27T02:04:28.083" v="3076"/>
          <ac:spMkLst>
            <pc:docMk/>
            <pc:sldMk cId="1557413666" sldId="547"/>
            <ac:spMk id="20" creationId="{181A33A0-9E50-4992-A64D-CA876D804453}"/>
          </ac:spMkLst>
        </pc:spChg>
        <pc:spChg chg="del">
          <ac:chgData name="Jeronimo Grandi, Ph.D." userId="4a37f26b-173e-4201-a2a0-a0f9db3fde5b" providerId="ADAL" clId="{3E713242-BD1C-47C3-A014-166BFDEFDD91}" dt="2018-11-27T00:07:49.239" v="2003" actId="478"/>
          <ac:spMkLst>
            <pc:docMk/>
            <pc:sldMk cId="1557413666" sldId="547"/>
            <ac:spMk id="20" creationId="{B7BA7507-A8D9-4A7C-8F30-8602F40AA92D}"/>
          </ac:spMkLst>
        </pc:spChg>
        <pc:spChg chg="add">
          <ac:chgData name="Jeronimo Grandi, Ph.D." userId="4a37f26b-173e-4201-a2a0-a0f9db3fde5b" providerId="ADAL" clId="{3E713242-BD1C-47C3-A014-166BFDEFDD91}" dt="2018-11-27T02:04:28.083" v="3076"/>
          <ac:spMkLst>
            <pc:docMk/>
            <pc:sldMk cId="1557413666" sldId="547"/>
            <ac:spMk id="21" creationId="{482439E9-4E78-4AFF-B82F-8A152D938B64}"/>
          </ac:spMkLst>
        </pc:spChg>
        <pc:spChg chg="add">
          <ac:chgData name="Jeronimo Grandi, Ph.D." userId="4a37f26b-173e-4201-a2a0-a0f9db3fde5b" providerId="ADAL" clId="{3E713242-BD1C-47C3-A014-166BFDEFDD91}" dt="2018-11-27T02:04:28.083" v="3076"/>
          <ac:spMkLst>
            <pc:docMk/>
            <pc:sldMk cId="1557413666" sldId="547"/>
            <ac:spMk id="22" creationId="{D97F29CE-C65D-4270-A5F0-3CE82EE065A7}"/>
          </ac:spMkLst>
        </pc:spChg>
        <pc:spChg chg="add del">
          <ac:chgData name="Jeronimo Grandi, Ph.D." userId="4a37f26b-173e-4201-a2a0-a0f9db3fde5b" providerId="ADAL" clId="{3E713242-BD1C-47C3-A014-166BFDEFDD91}" dt="2018-11-27T02:04:37.672" v="3078"/>
          <ac:spMkLst>
            <pc:docMk/>
            <pc:sldMk cId="1557413666" sldId="547"/>
            <ac:spMk id="23" creationId="{320D23B5-D169-49BC-9C01-A04BA2ADD9D2}"/>
          </ac:spMkLst>
        </pc:spChg>
        <pc:spChg chg="add del">
          <ac:chgData name="Jeronimo Grandi, Ph.D." userId="4a37f26b-173e-4201-a2a0-a0f9db3fde5b" providerId="ADAL" clId="{3E713242-BD1C-47C3-A014-166BFDEFDD91}" dt="2018-11-27T02:04:37.672" v="3078"/>
          <ac:spMkLst>
            <pc:docMk/>
            <pc:sldMk cId="1557413666" sldId="547"/>
            <ac:spMk id="24" creationId="{70DD87FF-C6B6-4F85-99D8-396844F42AD0}"/>
          </ac:spMkLst>
        </pc:spChg>
        <pc:spChg chg="add del">
          <ac:chgData name="Jeronimo Grandi, Ph.D." userId="4a37f26b-173e-4201-a2a0-a0f9db3fde5b" providerId="ADAL" clId="{3E713242-BD1C-47C3-A014-166BFDEFDD91}" dt="2018-11-27T02:04:37.672" v="3078"/>
          <ac:spMkLst>
            <pc:docMk/>
            <pc:sldMk cId="1557413666" sldId="547"/>
            <ac:spMk id="25" creationId="{A9FE1FAA-81FE-4D02-8E4E-0356B1E8C0CD}"/>
          </ac:spMkLst>
        </pc:spChg>
        <pc:spChg chg="add del">
          <ac:chgData name="Jeronimo Grandi, Ph.D." userId="4a37f26b-173e-4201-a2a0-a0f9db3fde5b" providerId="ADAL" clId="{3E713242-BD1C-47C3-A014-166BFDEFDD91}" dt="2018-11-27T02:04:37.672" v="3078"/>
          <ac:spMkLst>
            <pc:docMk/>
            <pc:sldMk cId="1557413666" sldId="547"/>
            <ac:spMk id="29" creationId="{4B07C994-489A-411A-BCAD-9738D38BE9CA}"/>
          </ac:spMkLst>
        </pc:spChg>
      </pc:sldChg>
      <pc:sldChg chg="del">
        <pc:chgData name="Jeronimo Grandi, Ph.D." userId="4a37f26b-173e-4201-a2a0-a0f9db3fde5b" providerId="ADAL" clId="{3E713242-BD1C-47C3-A014-166BFDEFDD91}" dt="2018-11-26T17:29:18.039" v="144" actId="2696"/>
        <pc:sldMkLst>
          <pc:docMk/>
          <pc:sldMk cId="2099673344" sldId="548"/>
        </pc:sldMkLst>
      </pc:sldChg>
      <pc:sldChg chg="modSp add">
        <pc:chgData name="Jeronimo Grandi, Ph.D." userId="4a37f26b-173e-4201-a2a0-a0f9db3fde5b" providerId="ADAL" clId="{3E713242-BD1C-47C3-A014-166BFDEFDD91}" dt="2018-11-27T01:09:11.970" v="2190" actId="1076"/>
        <pc:sldMkLst>
          <pc:docMk/>
          <pc:sldMk cId="3082940558" sldId="548"/>
        </pc:sldMkLst>
        <pc:spChg chg="mod">
          <ac:chgData name="Jeronimo Grandi, Ph.D." userId="4a37f26b-173e-4201-a2a0-a0f9db3fde5b" providerId="ADAL" clId="{3E713242-BD1C-47C3-A014-166BFDEFDD91}" dt="2018-11-27T00:36:39.518" v="2185" actId="20577"/>
          <ac:spMkLst>
            <pc:docMk/>
            <pc:sldMk cId="3082940558" sldId="548"/>
            <ac:spMk id="3" creationId="{7B84F51B-CAC3-44B9-8330-6B0C23311432}"/>
          </ac:spMkLst>
        </pc:spChg>
        <pc:graphicFrameChg chg="mod">
          <ac:chgData name="Jeronimo Grandi, Ph.D." userId="4a37f26b-173e-4201-a2a0-a0f9db3fde5b" providerId="ADAL" clId="{3E713242-BD1C-47C3-A014-166BFDEFDD91}" dt="2018-11-27T01:09:11.970" v="2190" actId="1076"/>
          <ac:graphicFrameMkLst>
            <pc:docMk/>
            <pc:sldMk cId="3082940558" sldId="548"/>
            <ac:graphicFrameMk id="5" creationId="{3655FFEB-48F8-4A32-BEF4-72826144C893}"/>
          </ac:graphicFrameMkLst>
        </pc:graphicFrameChg>
      </pc:sldChg>
      <pc:sldChg chg="addSp delSp modSp add ord delAnim modAnim">
        <pc:chgData name="Jeronimo Grandi, Ph.D." userId="4a37f26b-173e-4201-a2a0-a0f9db3fde5b" providerId="ADAL" clId="{3E713242-BD1C-47C3-A014-166BFDEFDD91}" dt="2018-11-27T01:48:56.207" v="2560"/>
        <pc:sldMkLst>
          <pc:docMk/>
          <pc:sldMk cId="365083545" sldId="549"/>
        </pc:sldMkLst>
        <pc:spChg chg="add del mod">
          <ac:chgData name="Jeronimo Grandi, Ph.D." userId="4a37f26b-173e-4201-a2a0-a0f9db3fde5b" providerId="ADAL" clId="{3E713242-BD1C-47C3-A014-166BFDEFDD91}" dt="2018-11-27T00:31:19.100" v="2069" actId="478"/>
          <ac:spMkLst>
            <pc:docMk/>
            <pc:sldMk cId="365083545" sldId="549"/>
            <ac:spMk id="6" creationId="{FDE40971-408A-44CC-AC7D-07A3594D73AA}"/>
          </ac:spMkLst>
        </pc:spChg>
        <pc:spChg chg="del">
          <ac:chgData name="Jeronimo Grandi, Ph.D." userId="4a37f26b-173e-4201-a2a0-a0f9db3fde5b" providerId="ADAL" clId="{3E713242-BD1C-47C3-A014-166BFDEFDD91}" dt="2018-11-27T00:31:16.161" v="2065" actId="478"/>
          <ac:spMkLst>
            <pc:docMk/>
            <pc:sldMk cId="365083545" sldId="549"/>
            <ac:spMk id="14" creationId="{0B65D2D1-CE60-4447-91AA-FF5AD03A894B}"/>
          </ac:spMkLst>
        </pc:spChg>
        <pc:spChg chg="add mod">
          <ac:chgData name="Jeronimo Grandi, Ph.D." userId="4a37f26b-173e-4201-a2a0-a0f9db3fde5b" providerId="ADAL" clId="{3E713242-BD1C-47C3-A014-166BFDEFDD91}" dt="2018-11-27T00:35:23.300" v="2149" actId="20577"/>
          <ac:spMkLst>
            <pc:docMk/>
            <pc:sldMk cId="365083545" sldId="549"/>
            <ac:spMk id="15" creationId="{368258DE-9C69-4BE0-AE0F-C60F87A6A291}"/>
          </ac:spMkLst>
        </pc:spChg>
        <pc:grpChg chg="del">
          <ac:chgData name="Jeronimo Grandi, Ph.D." userId="4a37f26b-173e-4201-a2a0-a0f9db3fde5b" providerId="ADAL" clId="{3E713242-BD1C-47C3-A014-166BFDEFDD91}" dt="2018-11-27T00:31:17.485" v="2067" actId="478"/>
          <ac:grpSpMkLst>
            <pc:docMk/>
            <pc:sldMk cId="365083545" sldId="549"/>
            <ac:grpSpMk id="3" creationId="{908E1CA1-0D96-4356-A3D9-DA3E68AD8CB7}"/>
          </ac:grpSpMkLst>
        </pc:grpChg>
        <pc:grpChg chg="del">
          <ac:chgData name="Jeronimo Grandi, Ph.D." userId="4a37f26b-173e-4201-a2a0-a0f9db3fde5b" providerId="ADAL" clId="{3E713242-BD1C-47C3-A014-166BFDEFDD91}" dt="2018-11-27T00:31:16.887" v="2066" actId="478"/>
          <ac:grpSpMkLst>
            <pc:docMk/>
            <pc:sldMk cId="365083545" sldId="549"/>
            <ac:grpSpMk id="5" creationId="{EFDD6C8D-3386-4126-89CF-6B06BF1AD240}"/>
          </ac:grpSpMkLst>
        </pc:grpChg>
        <pc:picChg chg="del">
          <ac:chgData name="Jeronimo Grandi, Ph.D." userId="4a37f26b-173e-4201-a2a0-a0f9db3fde5b" providerId="ADAL" clId="{3E713242-BD1C-47C3-A014-166BFDEFDD91}" dt="2018-11-27T00:31:17.965" v="2068" actId="478"/>
          <ac:picMkLst>
            <pc:docMk/>
            <pc:sldMk cId="365083545" sldId="549"/>
            <ac:picMk id="8" creationId="{80E1C518-679A-4EAF-BC39-DA524F75B088}"/>
          </ac:picMkLst>
        </pc:picChg>
        <pc:picChg chg="add mod">
          <ac:chgData name="Jeronimo Grandi, Ph.D." userId="4a37f26b-173e-4201-a2a0-a0f9db3fde5b" providerId="ADAL" clId="{3E713242-BD1C-47C3-A014-166BFDEFDD91}" dt="2018-11-27T00:31:21.419" v="2070" actId="1076"/>
          <ac:picMkLst>
            <pc:docMk/>
            <pc:sldMk cId="365083545" sldId="549"/>
            <ac:picMk id="12" creationId="{C44DD138-97B6-4DE6-8117-FE9D78D870C7}"/>
          </ac:picMkLst>
        </pc:picChg>
      </pc:sldChg>
      <pc:sldChg chg="add del">
        <pc:chgData name="Jeronimo Grandi, Ph.D." userId="4a37f26b-173e-4201-a2a0-a0f9db3fde5b" providerId="ADAL" clId="{3E713242-BD1C-47C3-A014-166BFDEFDD91}" dt="2018-11-27T00:17:35.356" v="2035" actId="2696"/>
        <pc:sldMkLst>
          <pc:docMk/>
          <pc:sldMk cId="2228112824" sldId="549"/>
        </pc:sldMkLst>
      </pc:sldChg>
      <pc:sldChg chg="del">
        <pc:chgData name="Jeronimo Grandi, Ph.D." userId="4a37f26b-173e-4201-a2a0-a0f9db3fde5b" providerId="ADAL" clId="{3E713242-BD1C-47C3-A014-166BFDEFDD91}" dt="2018-11-26T17:29:17.704" v="134" actId="2696"/>
        <pc:sldMkLst>
          <pc:docMk/>
          <pc:sldMk cId="3817118418" sldId="549"/>
        </pc:sldMkLst>
      </pc:sldChg>
      <pc:sldChg chg="del">
        <pc:chgData name="Jeronimo Grandi, Ph.D." userId="4a37f26b-173e-4201-a2a0-a0f9db3fde5b" providerId="ADAL" clId="{3E713242-BD1C-47C3-A014-166BFDEFDD91}" dt="2018-11-26T17:29:15.813" v="82" actId="2696"/>
        <pc:sldMkLst>
          <pc:docMk/>
          <pc:sldMk cId="633565768" sldId="550"/>
        </pc:sldMkLst>
      </pc:sldChg>
      <pc:sldChg chg="addSp delSp modSp add ord">
        <pc:chgData name="Jeronimo Grandi, Ph.D." userId="4a37f26b-173e-4201-a2a0-a0f9db3fde5b" providerId="ADAL" clId="{3E713242-BD1C-47C3-A014-166BFDEFDD91}" dt="2018-11-27T01:48:56.207" v="2560"/>
        <pc:sldMkLst>
          <pc:docMk/>
          <pc:sldMk cId="1249723508" sldId="550"/>
        </pc:sldMkLst>
        <pc:spChg chg="add del mod">
          <ac:chgData name="Jeronimo Grandi, Ph.D." userId="4a37f26b-173e-4201-a2a0-a0f9db3fde5b" providerId="ADAL" clId="{3E713242-BD1C-47C3-A014-166BFDEFDD91}" dt="2018-11-27T00:31:05.950" v="2062" actId="478"/>
          <ac:spMkLst>
            <pc:docMk/>
            <pc:sldMk cId="1249723508" sldId="550"/>
            <ac:spMk id="6" creationId="{CA30A98E-5343-4DC5-A2B8-F0EB7BFC89D1}"/>
          </ac:spMkLst>
        </pc:spChg>
        <pc:spChg chg="del">
          <ac:chgData name="Jeronimo Grandi, Ph.D." userId="4a37f26b-173e-4201-a2a0-a0f9db3fde5b" providerId="ADAL" clId="{3E713242-BD1C-47C3-A014-166BFDEFDD91}" dt="2018-11-27T00:31:04.109" v="2061" actId="478"/>
          <ac:spMkLst>
            <pc:docMk/>
            <pc:sldMk cId="1249723508" sldId="550"/>
            <ac:spMk id="14" creationId="{0B65D2D1-CE60-4447-91AA-FF5AD03A894B}"/>
          </ac:spMkLst>
        </pc:spChg>
        <pc:spChg chg="add mod">
          <ac:chgData name="Jeronimo Grandi, Ph.D." userId="4a37f26b-173e-4201-a2a0-a0f9db3fde5b" providerId="ADAL" clId="{3E713242-BD1C-47C3-A014-166BFDEFDD91}" dt="2018-11-27T00:35:08.071" v="2126" actId="20577"/>
          <ac:spMkLst>
            <pc:docMk/>
            <pc:sldMk cId="1249723508" sldId="550"/>
            <ac:spMk id="15" creationId="{F231DA05-39AB-49E5-8F9C-38DFAD1DDCE7}"/>
          </ac:spMkLst>
        </pc:spChg>
        <pc:grpChg chg="del">
          <ac:chgData name="Jeronimo Grandi, Ph.D." userId="4a37f26b-173e-4201-a2a0-a0f9db3fde5b" providerId="ADAL" clId="{3E713242-BD1C-47C3-A014-166BFDEFDD91}" dt="2018-11-27T00:31:02.267" v="2060" actId="478"/>
          <ac:grpSpMkLst>
            <pc:docMk/>
            <pc:sldMk cId="1249723508" sldId="550"/>
            <ac:grpSpMk id="3" creationId="{908E1CA1-0D96-4356-A3D9-DA3E68AD8CB7}"/>
          </ac:grpSpMkLst>
        </pc:grpChg>
        <pc:grpChg chg="del">
          <ac:chgData name="Jeronimo Grandi, Ph.D." userId="4a37f26b-173e-4201-a2a0-a0f9db3fde5b" providerId="ADAL" clId="{3E713242-BD1C-47C3-A014-166BFDEFDD91}" dt="2018-11-27T00:31:01.547" v="2059" actId="478"/>
          <ac:grpSpMkLst>
            <pc:docMk/>
            <pc:sldMk cId="1249723508" sldId="550"/>
            <ac:grpSpMk id="5" creationId="{EFDD6C8D-3386-4126-89CF-6B06BF1AD240}"/>
          </ac:grpSpMkLst>
        </pc:grpChg>
        <pc:picChg chg="mod">
          <ac:chgData name="Jeronimo Grandi, Ph.D." userId="4a37f26b-173e-4201-a2a0-a0f9db3fde5b" providerId="ADAL" clId="{3E713242-BD1C-47C3-A014-166BFDEFDD91}" dt="2018-11-27T00:31:11.700" v="2064" actId="14100"/>
          <ac:picMkLst>
            <pc:docMk/>
            <pc:sldMk cId="1249723508" sldId="550"/>
            <ac:picMk id="8" creationId="{80E1C518-679A-4EAF-BC39-DA524F75B088}"/>
          </ac:picMkLst>
        </pc:picChg>
      </pc:sldChg>
      <pc:sldChg chg="del">
        <pc:chgData name="Jeronimo Grandi, Ph.D." userId="4a37f26b-173e-4201-a2a0-a0f9db3fde5b" providerId="ADAL" clId="{3E713242-BD1C-47C3-A014-166BFDEFDD91}" dt="2018-11-26T17:29:16.897" v="121" actId="2696"/>
        <pc:sldMkLst>
          <pc:docMk/>
          <pc:sldMk cId="55628183" sldId="551"/>
        </pc:sldMkLst>
      </pc:sldChg>
      <pc:sldChg chg="addSp modSp add">
        <pc:chgData name="Jeronimo Grandi, Ph.D." userId="4a37f26b-173e-4201-a2a0-a0f9db3fde5b" providerId="ADAL" clId="{3E713242-BD1C-47C3-A014-166BFDEFDD91}" dt="2018-11-27T01:57:05.311" v="3018" actId="1076"/>
        <pc:sldMkLst>
          <pc:docMk/>
          <pc:sldMk cId="3749952052" sldId="551"/>
        </pc:sldMkLst>
        <pc:spChg chg="add mod">
          <ac:chgData name="Jeronimo Grandi, Ph.D." userId="4a37f26b-173e-4201-a2a0-a0f9db3fde5b" providerId="ADAL" clId="{3E713242-BD1C-47C3-A014-166BFDEFDD91}" dt="2018-11-27T01:57:05.311" v="3018" actId="1076"/>
          <ac:spMkLst>
            <pc:docMk/>
            <pc:sldMk cId="3749952052" sldId="551"/>
            <ac:spMk id="7" creationId="{53B1BC8E-E82D-4C14-9DAF-28252A41D708}"/>
          </ac:spMkLst>
        </pc:spChg>
      </pc:sldChg>
      <pc:sldMasterChg chg="modSldLayout">
        <pc:chgData name="Jeronimo Grandi, Ph.D." userId="4a37f26b-173e-4201-a2a0-a0f9db3fde5b" providerId="ADAL" clId="{3E713242-BD1C-47C3-A014-166BFDEFDD91}" dt="2018-11-26T17:45:35.647" v="356"/>
        <pc:sldMasterMkLst>
          <pc:docMk/>
          <pc:sldMasterMk cId="1148493155" sldId="2147483660"/>
        </pc:sldMasterMkLst>
        <pc:sldLayoutChg chg="addSp delSp modSp">
          <pc:chgData name="Jeronimo Grandi, Ph.D." userId="4a37f26b-173e-4201-a2a0-a0f9db3fde5b" providerId="ADAL" clId="{3E713242-BD1C-47C3-A014-166BFDEFDD91}" dt="2018-11-26T17:34:52.598" v="226" actId="1076"/>
          <pc:sldLayoutMkLst>
            <pc:docMk/>
            <pc:sldMasterMk cId="1148493155" sldId="2147483660"/>
            <pc:sldLayoutMk cId="3705268536" sldId="2147483661"/>
          </pc:sldLayoutMkLst>
          <pc:grpChg chg="add mod ord">
            <ac:chgData name="Jeronimo Grandi, Ph.D." userId="4a37f26b-173e-4201-a2a0-a0f9db3fde5b" providerId="ADAL" clId="{3E713242-BD1C-47C3-A014-166BFDEFDD91}" dt="2018-11-26T17:34:52.598" v="226" actId="1076"/>
            <ac:grpSpMkLst>
              <pc:docMk/>
              <pc:sldMasterMk cId="1148493155" sldId="2147483660"/>
              <pc:sldLayoutMk cId="3705268536" sldId="2147483661"/>
              <ac:grpSpMk id="7" creationId="{F9C5A2E1-A577-42FC-80A4-99E9FDD2A67B}"/>
            </ac:grpSpMkLst>
          </pc:grpChg>
          <pc:grpChg chg="add del">
            <ac:chgData name="Jeronimo Grandi, Ph.D." userId="4a37f26b-173e-4201-a2a0-a0f9db3fde5b" providerId="ADAL" clId="{3E713242-BD1C-47C3-A014-166BFDEFDD91}" dt="2018-11-26T17:34:44.654" v="225" actId="478"/>
            <ac:grpSpMkLst>
              <pc:docMk/>
              <pc:sldMasterMk cId="1148493155" sldId="2147483660"/>
              <pc:sldLayoutMk cId="3705268536" sldId="2147483661"/>
              <ac:grpSpMk id="13" creationId="{00000000-0000-0000-0000-000000000000}"/>
            </ac:grpSpMkLst>
          </pc:grpChg>
          <pc:picChg chg="add mod">
            <ac:chgData name="Jeronimo Grandi, Ph.D." userId="4a37f26b-173e-4201-a2a0-a0f9db3fde5b" providerId="ADAL" clId="{3E713242-BD1C-47C3-A014-166BFDEFDD91}" dt="2018-11-26T17:34:31.157" v="220" actId="164"/>
            <ac:picMkLst>
              <pc:docMk/>
              <pc:sldMasterMk cId="1148493155" sldId="2147483660"/>
              <pc:sldLayoutMk cId="3705268536" sldId="2147483661"/>
              <ac:picMk id="1026" creationId="{5B4EA1CA-87A3-4D3A-A652-B1719E9847EF}"/>
            </ac:picMkLst>
          </pc:picChg>
          <pc:picChg chg="add mod">
            <ac:chgData name="Jeronimo Grandi, Ph.D." userId="4a37f26b-173e-4201-a2a0-a0f9db3fde5b" providerId="ADAL" clId="{3E713242-BD1C-47C3-A014-166BFDEFDD91}" dt="2018-11-26T17:34:31.157" v="220" actId="164"/>
            <ac:picMkLst>
              <pc:docMk/>
              <pc:sldMasterMk cId="1148493155" sldId="2147483660"/>
              <pc:sldLayoutMk cId="3705268536" sldId="2147483661"/>
              <ac:picMk id="1028" creationId="{ECAA12C1-2668-4E7C-8A00-964B5F10594D}"/>
            </ac:picMkLst>
          </pc:picChg>
        </pc:sldLayoutChg>
        <pc:sldLayoutChg chg="addSp delSp modSp">
          <pc:chgData name="Jeronimo Grandi, Ph.D." userId="4a37f26b-173e-4201-a2a0-a0f9db3fde5b" providerId="ADAL" clId="{3E713242-BD1C-47C3-A014-166BFDEFDD91}" dt="2018-11-26T17:35:34.561" v="233" actId="1366"/>
          <pc:sldLayoutMkLst>
            <pc:docMk/>
            <pc:sldMasterMk cId="1148493155" sldId="2147483660"/>
            <pc:sldLayoutMk cId="3981993940" sldId="2147483662"/>
          </pc:sldLayoutMkLst>
          <pc:grpChg chg="add mod ord">
            <ac:chgData name="Jeronimo Grandi, Ph.D." userId="4a37f26b-173e-4201-a2a0-a0f9db3fde5b" providerId="ADAL" clId="{3E713242-BD1C-47C3-A014-166BFDEFDD91}" dt="2018-11-26T17:35:34.561" v="233" actId="1366"/>
            <ac:grpSpMkLst>
              <pc:docMk/>
              <pc:sldMasterMk cId="1148493155" sldId="2147483660"/>
              <pc:sldLayoutMk cId="3981993940" sldId="2147483662"/>
              <ac:grpSpMk id="10" creationId="{2997C96F-ED8E-4E68-8EAC-C22BA47EA108}"/>
            </ac:grpSpMkLst>
          </pc:grpChg>
          <pc:grpChg chg="del">
            <ac:chgData name="Jeronimo Grandi, Ph.D." userId="4a37f26b-173e-4201-a2a0-a0f9db3fde5b" providerId="ADAL" clId="{3E713242-BD1C-47C3-A014-166BFDEFDD91}" dt="2018-11-26T17:35:18.291" v="232" actId="478"/>
            <ac:grpSpMkLst>
              <pc:docMk/>
              <pc:sldMasterMk cId="1148493155" sldId="2147483660"/>
              <pc:sldLayoutMk cId="3981993940" sldId="2147483662"/>
              <ac:grpSpMk id="12" creationId="{00000000-0000-0000-0000-000000000000}"/>
            </ac:grpSpMkLst>
          </pc:grpChg>
        </pc:sldLayoutChg>
        <pc:sldLayoutChg chg="addSp delSp">
          <pc:chgData name="Jeronimo Grandi, Ph.D." userId="4a37f26b-173e-4201-a2a0-a0f9db3fde5b" providerId="ADAL" clId="{3E713242-BD1C-47C3-A014-166BFDEFDD91}" dt="2018-11-26T17:45:30.729" v="354"/>
          <pc:sldLayoutMkLst>
            <pc:docMk/>
            <pc:sldMasterMk cId="1148493155" sldId="2147483660"/>
            <pc:sldLayoutMk cId="2106408486" sldId="2147483663"/>
          </pc:sldLayoutMkLst>
          <pc:grpChg chg="add">
            <ac:chgData name="Jeronimo Grandi, Ph.D." userId="4a37f26b-173e-4201-a2a0-a0f9db3fde5b" providerId="ADAL" clId="{3E713242-BD1C-47C3-A014-166BFDEFDD91}" dt="2018-11-26T17:45:30.729" v="354"/>
            <ac:grpSpMkLst>
              <pc:docMk/>
              <pc:sldMasterMk cId="1148493155" sldId="2147483660"/>
              <pc:sldLayoutMk cId="2106408486" sldId="2147483663"/>
              <ac:grpSpMk id="10" creationId="{42F66DFD-5A07-4E6C-AA91-75FB095E7A1B}"/>
            </ac:grpSpMkLst>
          </pc:grpChg>
          <pc:grpChg chg="del">
            <ac:chgData name="Jeronimo Grandi, Ph.D." userId="4a37f26b-173e-4201-a2a0-a0f9db3fde5b" providerId="ADAL" clId="{3E713242-BD1C-47C3-A014-166BFDEFDD91}" dt="2018-11-26T17:45:30.450" v="353" actId="478"/>
            <ac:grpSpMkLst>
              <pc:docMk/>
              <pc:sldMasterMk cId="1148493155" sldId="2147483660"/>
              <pc:sldLayoutMk cId="2106408486" sldId="2147483663"/>
              <ac:grpSpMk id="19" creationId="{00000000-0000-0000-0000-000000000000}"/>
            </ac:grpSpMkLst>
          </pc:grpChg>
        </pc:sldLayoutChg>
        <pc:sldLayoutChg chg="addSp delSp">
          <pc:chgData name="Jeronimo Grandi, Ph.D." userId="4a37f26b-173e-4201-a2a0-a0f9db3fde5b" providerId="ADAL" clId="{3E713242-BD1C-47C3-A014-166BFDEFDD91}" dt="2018-11-26T17:45:35.647" v="356"/>
          <pc:sldLayoutMkLst>
            <pc:docMk/>
            <pc:sldMasterMk cId="1148493155" sldId="2147483660"/>
            <pc:sldLayoutMk cId="2263768685" sldId="2147483664"/>
          </pc:sldLayoutMkLst>
          <pc:grpChg chg="add">
            <ac:chgData name="Jeronimo Grandi, Ph.D." userId="4a37f26b-173e-4201-a2a0-a0f9db3fde5b" providerId="ADAL" clId="{3E713242-BD1C-47C3-A014-166BFDEFDD91}" dt="2018-11-26T17:45:35.647" v="356"/>
            <ac:grpSpMkLst>
              <pc:docMk/>
              <pc:sldMasterMk cId="1148493155" sldId="2147483660"/>
              <pc:sldLayoutMk cId="2263768685" sldId="2147483664"/>
              <ac:grpSpMk id="11" creationId="{612AD3DA-3E50-427B-9BA0-2A7D67667F0A}"/>
            </ac:grpSpMkLst>
          </pc:grpChg>
          <pc:grpChg chg="del">
            <ac:chgData name="Jeronimo Grandi, Ph.D." userId="4a37f26b-173e-4201-a2a0-a0f9db3fde5b" providerId="ADAL" clId="{3E713242-BD1C-47C3-A014-166BFDEFDD91}" dt="2018-11-26T17:45:35.418" v="355" actId="478"/>
            <ac:grpSpMkLst>
              <pc:docMk/>
              <pc:sldMasterMk cId="1148493155" sldId="2147483660"/>
              <pc:sldLayoutMk cId="2263768685" sldId="2147483664"/>
              <ac:grpSpMk id="20" creationId="{00000000-0000-0000-0000-000000000000}"/>
            </ac:grpSpMkLst>
          </pc:grpChg>
        </pc:sldLayoutChg>
        <pc:sldLayoutChg chg="addSp delSp">
          <pc:chgData name="Jeronimo Grandi, Ph.D." userId="4a37f26b-173e-4201-a2a0-a0f9db3fde5b" providerId="ADAL" clId="{3E713242-BD1C-47C3-A014-166BFDEFDD91}" dt="2018-11-26T17:45:24.461" v="350"/>
          <pc:sldLayoutMkLst>
            <pc:docMk/>
            <pc:sldMasterMk cId="1148493155" sldId="2147483660"/>
            <pc:sldLayoutMk cId="185971911" sldId="2147483672"/>
          </pc:sldLayoutMkLst>
          <pc:grpChg chg="add">
            <ac:chgData name="Jeronimo Grandi, Ph.D." userId="4a37f26b-173e-4201-a2a0-a0f9db3fde5b" providerId="ADAL" clId="{3E713242-BD1C-47C3-A014-166BFDEFDD91}" dt="2018-11-26T17:45:24.461" v="350"/>
            <ac:grpSpMkLst>
              <pc:docMk/>
              <pc:sldMasterMk cId="1148493155" sldId="2147483660"/>
              <pc:sldLayoutMk cId="185971911" sldId="2147483672"/>
              <ac:grpSpMk id="10" creationId="{A41FE90E-070D-46A4-9927-168AD72AC3FA}"/>
            </ac:grpSpMkLst>
          </pc:grpChg>
          <pc:grpChg chg="del">
            <ac:chgData name="Jeronimo Grandi, Ph.D." userId="4a37f26b-173e-4201-a2a0-a0f9db3fde5b" providerId="ADAL" clId="{3E713242-BD1C-47C3-A014-166BFDEFDD91}" dt="2018-11-26T17:45:24.166" v="349" actId="478"/>
            <ac:grpSpMkLst>
              <pc:docMk/>
              <pc:sldMasterMk cId="1148493155" sldId="2147483660"/>
              <pc:sldLayoutMk cId="185971911" sldId="2147483672"/>
              <ac:grpSpMk id="13" creationId="{00000000-0000-0000-0000-000000000000}"/>
            </ac:grpSpMkLst>
          </pc:grpChg>
        </pc:sldLayoutChg>
        <pc:sldLayoutChg chg="addSp delSp">
          <pc:chgData name="Jeronimo Grandi, Ph.D." userId="4a37f26b-173e-4201-a2a0-a0f9db3fde5b" providerId="ADAL" clId="{3E713242-BD1C-47C3-A014-166BFDEFDD91}" dt="2018-11-26T17:45:27.926" v="352"/>
          <pc:sldLayoutMkLst>
            <pc:docMk/>
            <pc:sldMasterMk cId="1148493155" sldId="2147483660"/>
            <pc:sldLayoutMk cId="773886435" sldId="2147483673"/>
          </pc:sldLayoutMkLst>
          <pc:grpChg chg="add">
            <ac:chgData name="Jeronimo Grandi, Ph.D." userId="4a37f26b-173e-4201-a2a0-a0f9db3fde5b" providerId="ADAL" clId="{3E713242-BD1C-47C3-A014-166BFDEFDD91}" dt="2018-11-26T17:45:27.926" v="352"/>
            <ac:grpSpMkLst>
              <pc:docMk/>
              <pc:sldMasterMk cId="1148493155" sldId="2147483660"/>
              <pc:sldLayoutMk cId="773886435" sldId="2147483673"/>
              <ac:grpSpMk id="11" creationId="{0E229115-33A4-4893-87BE-F3EE21662792}"/>
            </ac:grpSpMkLst>
          </pc:grpChg>
          <pc:grpChg chg="del">
            <ac:chgData name="Jeronimo Grandi, Ph.D." userId="4a37f26b-173e-4201-a2a0-a0f9db3fde5b" providerId="ADAL" clId="{3E713242-BD1C-47C3-A014-166BFDEFDD91}" dt="2018-11-26T17:45:27.642" v="351" actId="478"/>
            <ac:grpSpMkLst>
              <pc:docMk/>
              <pc:sldMasterMk cId="1148493155" sldId="2147483660"/>
              <pc:sldLayoutMk cId="773886435" sldId="2147483673"/>
              <ac:grpSpMk id="17" creationId="{00000000-0000-0000-0000-000000000000}"/>
            </ac:grpSpMkLst>
          </pc:gr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DB1AF4-2F70-4C8F-9B43-68BBF9874ADA}"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4DF4D0BC-C630-4474-8A51-ED95BA11B718}">
      <dgm:prSet phldrT="[Text]"/>
      <dgm:spPr/>
      <dgm:t>
        <a:bodyPr/>
        <a:lstStyle/>
        <a:p>
          <a:r>
            <a:rPr lang="en-US"/>
            <a:t>Design of early, low-fidelity prototypes</a:t>
          </a:r>
        </a:p>
      </dgm:t>
    </dgm:pt>
    <dgm:pt modelId="{969DC001-0FD8-4E0E-B506-BA25EEB5E071}" type="parTrans" cxnId="{CB3D8C58-7323-48D8-8A3D-023A3DF7F807}">
      <dgm:prSet/>
      <dgm:spPr/>
      <dgm:t>
        <a:bodyPr/>
        <a:lstStyle/>
        <a:p>
          <a:endParaRPr lang="en-US"/>
        </a:p>
      </dgm:t>
    </dgm:pt>
    <dgm:pt modelId="{FCEAD72C-11F6-4786-A9FF-11C629D2C4E4}" type="sibTrans" cxnId="{CB3D8C58-7323-48D8-8A3D-023A3DF7F807}">
      <dgm:prSet/>
      <dgm:spPr/>
      <dgm:t>
        <a:bodyPr/>
        <a:lstStyle/>
        <a:p>
          <a:endParaRPr lang="en-US"/>
        </a:p>
      </dgm:t>
    </dgm:pt>
    <dgm:pt modelId="{70DC466D-98E4-485D-95AF-A2C72A60C8FB}">
      <dgm:prSet phldrT="[Text]"/>
      <dgm:spPr/>
      <dgm:t>
        <a:bodyPr/>
        <a:lstStyle/>
        <a:p>
          <a:r>
            <a:rPr lang="en-US"/>
            <a:t>Collect feedback </a:t>
          </a:r>
        </a:p>
      </dgm:t>
    </dgm:pt>
    <dgm:pt modelId="{3CA6971E-3218-429A-B384-4ABBEF2324BE}" type="parTrans" cxnId="{697B3530-87E7-4715-B50C-7D049002FC8C}">
      <dgm:prSet/>
      <dgm:spPr/>
      <dgm:t>
        <a:bodyPr/>
        <a:lstStyle/>
        <a:p>
          <a:endParaRPr lang="en-US"/>
        </a:p>
      </dgm:t>
    </dgm:pt>
    <dgm:pt modelId="{1EC0BF53-68D2-4A5F-8C62-4A3156012D82}" type="sibTrans" cxnId="{697B3530-87E7-4715-B50C-7D049002FC8C}">
      <dgm:prSet/>
      <dgm:spPr/>
      <dgm:t>
        <a:bodyPr/>
        <a:lstStyle/>
        <a:p>
          <a:endParaRPr lang="en-US"/>
        </a:p>
      </dgm:t>
    </dgm:pt>
    <dgm:pt modelId="{C0574A71-4713-43F5-8820-380BC862C134}">
      <dgm:prSet phldrT="[Text]"/>
      <dgm:spPr/>
      <dgm:t>
        <a:bodyPr/>
        <a:lstStyle/>
        <a:p>
          <a:r>
            <a:rPr lang="en-US"/>
            <a:t>Refine the design </a:t>
          </a:r>
        </a:p>
      </dgm:t>
    </dgm:pt>
    <dgm:pt modelId="{1FF047D7-5EB3-4127-A051-1AAF27DC7CFA}" type="parTrans" cxnId="{83416846-CAD1-4F6E-AF04-CBC85B75757D}">
      <dgm:prSet/>
      <dgm:spPr/>
      <dgm:t>
        <a:bodyPr/>
        <a:lstStyle/>
        <a:p>
          <a:endParaRPr lang="en-US"/>
        </a:p>
      </dgm:t>
    </dgm:pt>
    <dgm:pt modelId="{CD35571E-3044-40FB-9809-769DD5F99ADE}" type="sibTrans" cxnId="{83416846-CAD1-4F6E-AF04-CBC85B75757D}">
      <dgm:prSet/>
      <dgm:spPr/>
      <dgm:t>
        <a:bodyPr/>
        <a:lstStyle/>
        <a:p>
          <a:endParaRPr lang="en-US"/>
        </a:p>
      </dgm:t>
    </dgm:pt>
    <dgm:pt modelId="{77EF21B2-544E-4650-8DA8-C3B77D2351E9}">
      <dgm:prSet phldrT="[Text]"/>
      <dgm:spPr/>
      <dgm:t>
        <a:bodyPr/>
        <a:lstStyle/>
        <a:p>
          <a:r>
            <a:rPr lang="en-US"/>
            <a:t>Re-engaging with the PSOs</a:t>
          </a:r>
        </a:p>
      </dgm:t>
    </dgm:pt>
    <dgm:pt modelId="{7D498F25-2D1C-4A46-96EF-A57DBBEE4C4C}" type="parTrans" cxnId="{4849FA52-E132-4C56-B726-567B64A930FC}">
      <dgm:prSet/>
      <dgm:spPr/>
      <dgm:t>
        <a:bodyPr/>
        <a:lstStyle/>
        <a:p>
          <a:endParaRPr lang="en-US"/>
        </a:p>
      </dgm:t>
    </dgm:pt>
    <dgm:pt modelId="{4C46A802-2C74-4659-BE5E-34F472B97C72}" type="sibTrans" cxnId="{4849FA52-E132-4C56-B726-567B64A930FC}">
      <dgm:prSet/>
      <dgm:spPr/>
      <dgm:t>
        <a:bodyPr/>
        <a:lstStyle/>
        <a:p>
          <a:endParaRPr lang="en-US"/>
        </a:p>
      </dgm:t>
    </dgm:pt>
    <dgm:pt modelId="{3D18358B-83C5-4ED7-8602-5D2A0C93FA72}" type="pres">
      <dgm:prSet presAssocID="{CEDB1AF4-2F70-4C8F-9B43-68BBF9874ADA}" presName="Name0" presStyleCnt="0">
        <dgm:presLayoutVars>
          <dgm:dir/>
          <dgm:resizeHandles val="exact"/>
        </dgm:presLayoutVars>
      </dgm:prSet>
      <dgm:spPr/>
    </dgm:pt>
    <dgm:pt modelId="{A1376457-9EB7-468E-B9D2-AE4BDF0ADBDC}" type="pres">
      <dgm:prSet presAssocID="{CEDB1AF4-2F70-4C8F-9B43-68BBF9874ADA}" presName="cycle" presStyleCnt="0"/>
      <dgm:spPr/>
    </dgm:pt>
    <dgm:pt modelId="{10295996-F478-4F3C-8305-703D09F0738F}" type="pres">
      <dgm:prSet presAssocID="{4DF4D0BC-C630-4474-8A51-ED95BA11B718}" presName="nodeFirstNode" presStyleLbl="node1" presStyleIdx="0" presStyleCnt="4">
        <dgm:presLayoutVars>
          <dgm:bulletEnabled val="1"/>
        </dgm:presLayoutVars>
      </dgm:prSet>
      <dgm:spPr/>
    </dgm:pt>
    <dgm:pt modelId="{DBBDA41A-CF3B-4F30-B87F-766C3CC43D5D}" type="pres">
      <dgm:prSet presAssocID="{FCEAD72C-11F6-4786-A9FF-11C629D2C4E4}" presName="sibTransFirstNode" presStyleLbl="bgShp" presStyleIdx="0" presStyleCnt="1"/>
      <dgm:spPr/>
    </dgm:pt>
    <dgm:pt modelId="{7B3B1B20-8DD5-4BD6-9386-FBB3BCBF55BE}" type="pres">
      <dgm:prSet presAssocID="{70DC466D-98E4-485D-95AF-A2C72A60C8FB}" presName="nodeFollowingNodes" presStyleLbl="node1" presStyleIdx="1" presStyleCnt="4">
        <dgm:presLayoutVars>
          <dgm:bulletEnabled val="1"/>
        </dgm:presLayoutVars>
      </dgm:prSet>
      <dgm:spPr/>
    </dgm:pt>
    <dgm:pt modelId="{C8735B20-6B60-429B-9BC6-B86960E501AE}" type="pres">
      <dgm:prSet presAssocID="{C0574A71-4713-43F5-8820-380BC862C134}" presName="nodeFollowingNodes" presStyleLbl="node1" presStyleIdx="2" presStyleCnt="4">
        <dgm:presLayoutVars>
          <dgm:bulletEnabled val="1"/>
        </dgm:presLayoutVars>
      </dgm:prSet>
      <dgm:spPr/>
    </dgm:pt>
    <dgm:pt modelId="{EFEDA2B9-D45C-4E15-BAA7-2251C3BD68EB}" type="pres">
      <dgm:prSet presAssocID="{77EF21B2-544E-4650-8DA8-C3B77D2351E9}" presName="nodeFollowingNodes" presStyleLbl="node1" presStyleIdx="3" presStyleCnt="4">
        <dgm:presLayoutVars>
          <dgm:bulletEnabled val="1"/>
        </dgm:presLayoutVars>
      </dgm:prSet>
      <dgm:spPr/>
    </dgm:pt>
  </dgm:ptLst>
  <dgm:cxnLst>
    <dgm:cxn modelId="{527FB327-8FDE-42CE-8EA0-81D9F7F5D021}" type="presOf" srcId="{4DF4D0BC-C630-4474-8A51-ED95BA11B718}" destId="{10295996-F478-4F3C-8305-703D09F0738F}" srcOrd="0" destOrd="0" presId="urn:microsoft.com/office/officeart/2005/8/layout/cycle3"/>
    <dgm:cxn modelId="{697B3530-87E7-4715-B50C-7D049002FC8C}" srcId="{CEDB1AF4-2F70-4C8F-9B43-68BBF9874ADA}" destId="{70DC466D-98E4-485D-95AF-A2C72A60C8FB}" srcOrd="1" destOrd="0" parTransId="{3CA6971E-3218-429A-B384-4ABBEF2324BE}" sibTransId="{1EC0BF53-68D2-4A5F-8C62-4A3156012D82}"/>
    <dgm:cxn modelId="{83416846-CAD1-4F6E-AF04-CBC85B75757D}" srcId="{CEDB1AF4-2F70-4C8F-9B43-68BBF9874ADA}" destId="{C0574A71-4713-43F5-8820-380BC862C134}" srcOrd="2" destOrd="0" parTransId="{1FF047D7-5EB3-4127-A051-1AAF27DC7CFA}" sibTransId="{CD35571E-3044-40FB-9809-769DD5F99ADE}"/>
    <dgm:cxn modelId="{4849FA52-E132-4C56-B726-567B64A930FC}" srcId="{CEDB1AF4-2F70-4C8F-9B43-68BBF9874ADA}" destId="{77EF21B2-544E-4650-8DA8-C3B77D2351E9}" srcOrd="3" destOrd="0" parTransId="{7D498F25-2D1C-4A46-96EF-A57DBBEE4C4C}" sibTransId="{4C46A802-2C74-4659-BE5E-34F472B97C72}"/>
    <dgm:cxn modelId="{52FDD176-0E26-4DE0-9FA7-0450B7CC616A}" type="presOf" srcId="{C0574A71-4713-43F5-8820-380BC862C134}" destId="{C8735B20-6B60-429B-9BC6-B86960E501AE}" srcOrd="0" destOrd="0" presId="urn:microsoft.com/office/officeart/2005/8/layout/cycle3"/>
    <dgm:cxn modelId="{CB3D8C58-7323-48D8-8A3D-023A3DF7F807}" srcId="{CEDB1AF4-2F70-4C8F-9B43-68BBF9874ADA}" destId="{4DF4D0BC-C630-4474-8A51-ED95BA11B718}" srcOrd="0" destOrd="0" parTransId="{969DC001-0FD8-4E0E-B506-BA25EEB5E071}" sibTransId="{FCEAD72C-11F6-4786-A9FF-11C629D2C4E4}"/>
    <dgm:cxn modelId="{01AC4896-6776-46C1-A3CB-A0772446DC57}" type="presOf" srcId="{CEDB1AF4-2F70-4C8F-9B43-68BBF9874ADA}" destId="{3D18358B-83C5-4ED7-8602-5D2A0C93FA72}" srcOrd="0" destOrd="0" presId="urn:microsoft.com/office/officeart/2005/8/layout/cycle3"/>
    <dgm:cxn modelId="{F1FE4CC8-9E98-4B54-BC9A-9706C498EFEB}" type="presOf" srcId="{FCEAD72C-11F6-4786-A9FF-11C629D2C4E4}" destId="{DBBDA41A-CF3B-4F30-B87F-766C3CC43D5D}" srcOrd="0" destOrd="0" presId="urn:microsoft.com/office/officeart/2005/8/layout/cycle3"/>
    <dgm:cxn modelId="{7806D5D7-786F-42F7-87AC-FDD36AD887A7}" type="presOf" srcId="{70DC466D-98E4-485D-95AF-A2C72A60C8FB}" destId="{7B3B1B20-8DD5-4BD6-9386-FBB3BCBF55BE}" srcOrd="0" destOrd="0" presId="urn:microsoft.com/office/officeart/2005/8/layout/cycle3"/>
    <dgm:cxn modelId="{4635F0F6-CA28-4BC8-83BC-85EC3C437B93}" type="presOf" srcId="{77EF21B2-544E-4650-8DA8-C3B77D2351E9}" destId="{EFEDA2B9-D45C-4E15-BAA7-2251C3BD68EB}" srcOrd="0" destOrd="0" presId="urn:microsoft.com/office/officeart/2005/8/layout/cycle3"/>
    <dgm:cxn modelId="{349DBBDC-2E6D-4767-9712-325FC5C20E6B}" type="presParOf" srcId="{3D18358B-83C5-4ED7-8602-5D2A0C93FA72}" destId="{A1376457-9EB7-468E-B9D2-AE4BDF0ADBDC}" srcOrd="0" destOrd="0" presId="urn:microsoft.com/office/officeart/2005/8/layout/cycle3"/>
    <dgm:cxn modelId="{F4B15F76-AEC0-4B8A-9AFA-84D15E99266A}" type="presParOf" srcId="{A1376457-9EB7-468E-B9D2-AE4BDF0ADBDC}" destId="{10295996-F478-4F3C-8305-703D09F0738F}" srcOrd="0" destOrd="0" presId="urn:microsoft.com/office/officeart/2005/8/layout/cycle3"/>
    <dgm:cxn modelId="{6640681C-5182-4229-B03E-F2D0FBDD2CE7}" type="presParOf" srcId="{A1376457-9EB7-468E-B9D2-AE4BDF0ADBDC}" destId="{DBBDA41A-CF3B-4F30-B87F-766C3CC43D5D}" srcOrd="1" destOrd="0" presId="urn:microsoft.com/office/officeart/2005/8/layout/cycle3"/>
    <dgm:cxn modelId="{27FFD0F1-EC9D-4853-B1D9-16D825539E9C}" type="presParOf" srcId="{A1376457-9EB7-468E-B9D2-AE4BDF0ADBDC}" destId="{7B3B1B20-8DD5-4BD6-9386-FBB3BCBF55BE}" srcOrd="2" destOrd="0" presId="urn:microsoft.com/office/officeart/2005/8/layout/cycle3"/>
    <dgm:cxn modelId="{0D530311-23B7-4284-9BFB-916BEE52879E}" type="presParOf" srcId="{A1376457-9EB7-468E-B9D2-AE4BDF0ADBDC}" destId="{C8735B20-6B60-429B-9BC6-B86960E501AE}" srcOrd="3" destOrd="0" presId="urn:microsoft.com/office/officeart/2005/8/layout/cycle3"/>
    <dgm:cxn modelId="{76613CF1-4EE5-4C26-9514-3A14327BF5FA}" type="presParOf" srcId="{A1376457-9EB7-468E-B9D2-AE4BDF0ADBDC}" destId="{EFEDA2B9-D45C-4E15-BAA7-2251C3BD68E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DA41A-CF3B-4F30-B87F-766C3CC43D5D}">
      <dsp:nvSpPr>
        <dsp:cNvPr id="0" name=""/>
        <dsp:cNvSpPr/>
      </dsp:nvSpPr>
      <dsp:spPr>
        <a:xfrm>
          <a:off x="991879" y="-64534"/>
          <a:ext cx="3633268" cy="3633268"/>
        </a:xfrm>
        <a:prstGeom prst="circularArrow">
          <a:avLst>
            <a:gd name="adj1" fmla="val 4668"/>
            <a:gd name="adj2" fmla="val 272909"/>
            <a:gd name="adj3" fmla="val 13033984"/>
            <a:gd name="adj4" fmla="val 17894287"/>
            <a:gd name="adj5" fmla="val 484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95996-F478-4F3C-8305-703D09F0738F}">
      <dsp:nvSpPr>
        <dsp:cNvPr id="0" name=""/>
        <dsp:cNvSpPr/>
      </dsp:nvSpPr>
      <dsp:spPr>
        <a:xfrm>
          <a:off x="1662069" y="884"/>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Design of early, low-fidelity prototypes</a:t>
          </a:r>
        </a:p>
      </dsp:txBody>
      <dsp:txXfrm>
        <a:off x="1718034" y="56849"/>
        <a:ext cx="2180958" cy="1034514"/>
      </dsp:txXfrm>
    </dsp:sp>
    <dsp:sp modelId="{7B3B1B20-8DD5-4BD6-9386-FBB3BCBF55BE}">
      <dsp:nvSpPr>
        <dsp:cNvPr id="0" name=""/>
        <dsp:cNvSpPr/>
      </dsp:nvSpPr>
      <dsp:spPr>
        <a:xfrm>
          <a:off x="2966654" y="1305469"/>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Collect feedback </a:t>
          </a:r>
        </a:p>
      </dsp:txBody>
      <dsp:txXfrm>
        <a:off x="3022619" y="1361434"/>
        <a:ext cx="2180958" cy="1034514"/>
      </dsp:txXfrm>
    </dsp:sp>
    <dsp:sp modelId="{C8735B20-6B60-429B-9BC6-B86960E501AE}">
      <dsp:nvSpPr>
        <dsp:cNvPr id="0" name=""/>
        <dsp:cNvSpPr/>
      </dsp:nvSpPr>
      <dsp:spPr>
        <a:xfrm>
          <a:off x="1662069" y="2610054"/>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Refine the design </a:t>
          </a:r>
        </a:p>
      </dsp:txBody>
      <dsp:txXfrm>
        <a:off x="1718034" y="2666019"/>
        <a:ext cx="2180958" cy="1034514"/>
      </dsp:txXfrm>
    </dsp:sp>
    <dsp:sp modelId="{EFEDA2B9-D45C-4E15-BAA7-2251C3BD68EB}">
      <dsp:nvSpPr>
        <dsp:cNvPr id="0" name=""/>
        <dsp:cNvSpPr/>
      </dsp:nvSpPr>
      <dsp:spPr>
        <a:xfrm>
          <a:off x="357484" y="1305469"/>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Re-engaging with the PSOs</a:t>
          </a:r>
        </a:p>
      </dsp:txBody>
      <dsp:txXfrm>
        <a:off x="413449" y="1361434"/>
        <a:ext cx="2180958" cy="103451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0DF2A-D2AE-4014-BEC8-95915B7F2787}" type="datetimeFigureOut">
              <a:rPr lang="pt-BR" smtClean="0"/>
              <a:t>05/12/2018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3E3E3-119D-46ED-94FA-D1C56116FBBF}" type="slidenum">
              <a:rPr lang="pt-BR" smtClean="0"/>
              <a:t>‹#›</a:t>
            </a:fld>
            <a:endParaRPr lang="pt-BR"/>
          </a:p>
        </p:txBody>
      </p:sp>
    </p:spTree>
    <p:extLst>
      <p:ext uri="{BB962C8B-B14F-4D97-AF65-F5344CB8AC3E}">
        <p14:creationId xmlns:p14="http://schemas.microsoft.com/office/powerpoint/2010/main" val="34675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dirty="0"/>
              <a:t>Hi </a:t>
            </a:r>
          </a:p>
        </p:txBody>
      </p:sp>
      <p:sp>
        <p:nvSpPr>
          <p:cNvPr id="4" name="Espaço Reservado para Número de Slide 3"/>
          <p:cNvSpPr>
            <a:spLocks noGrp="1"/>
          </p:cNvSpPr>
          <p:nvPr>
            <p:ph type="sldNum" sz="quarter" idx="10"/>
          </p:nvPr>
        </p:nvSpPr>
        <p:spPr/>
        <p:txBody>
          <a:bodyPr/>
          <a:lstStyle/>
          <a:p>
            <a:fld id="{C783E3E3-119D-46ED-94FA-D1C56116FBBF}" type="slidenum">
              <a:rPr lang="pt-BR" smtClean="0"/>
              <a:t>1</a:t>
            </a:fld>
            <a:endParaRPr lang="pt-BR"/>
          </a:p>
        </p:txBody>
      </p:sp>
    </p:spTree>
    <p:extLst>
      <p:ext uri="{BB962C8B-B14F-4D97-AF65-F5344CB8AC3E}">
        <p14:creationId xmlns:p14="http://schemas.microsoft.com/office/powerpoint/2010/main" val="1110865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11</a:t>
            </a:fld>
            <a:endParaRPr lang="pt-BR"/>
          </a:p>
        </p:txBody>
      </p:sp>
    </p:spTree>
    <p:extLst>
      <p:ext uri="{BB962C8B-B14F-4D97-AF65-F5344CB8AC3E}">
        <p14:creationId xmlns:p14="http://schemas.microsoft.com/office/powerpoint/2010/main" val="216072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12</a:t>
            </a:fld>
            <a:endParaRPr lang="pt-BR"/>
          </a:p>
        </p:txBody>
      </p:sp>
    </p:spTree>
    <p:extLst>
      <p:ext uri="{BB962C8B-B14F-4D97-AF65-F5344CB8AC3E}">
        <p14:creationId xmlns:p14="http://schemas.microsoft.com/office/powerpoint/2010/main" val="162142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13</a:t>
            </a:fld>
            <a:endParaRPr lang="pt-BR"/>
          </a:p>
        </p:txBody>
      </p:sp>
    </p:spTree>
    <p:extLst>
      <p:ext uri="{BB962C8B-B14F-4D97-AF65-F5344CB8AC3E}">
        <p14:creationId xmlns:p14="http://schemas.microsoft.com/office/powerpoint/2010/main" val="154475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14</a:t>
            </a:fld>
            <a:endParaRPr lang="pt-BR"/>
          </a:p>
        </p:txBody>
      </p:sp>
    </p:spTree>
    <p:extLst>
      <p:ext uri="{BB962C8B-B14F-4D97-AF65-F5344CB8AC3E}">
        <p14:creationId xmlns:p14="http://schemas.microsoft.com/office/powerpoint/2010/main" val="2914051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a:t>The project will have a transformative impact on the adoption of next generation technology for all public safety disciplines by offering a collection of user interfaces</a:t>
            </a:r>
          </a:p>
          <a:p>
            <a:endParaRPr lang="en-US"/>
          </a:p>
        </p:txBody>
      </p:sp>
      <p:sp>
        <p:nvSpPr>
          <p:cNvPr id="4" name="Slide Number Placeholder 3"/>
          <p:cNvSpPr>
            <a:spLocks noGrp="1"/>
          </p:cNvSpPr>
          <p:nvPr>
            <p:ph type="sldNum" sz="quarter" idx="5"/>
          </p:nvPr>
        </p:nvSpPr>
        <p:spPr/>
        <p:txBody>
          <a:bodyPr/>
          <a:lstStyle/>
          <a:p>
            <a:fld id="{C783E3E3-119D-46ED-94FA-D1C56116FBBF}" type="slidenum">
              <a:rPr lang="pt-BR" smtClean="0"/>
              <a:t>15</a:t>
            </a:fld>
            <a:endParaRPr lang="pt-BR"/>
          </a:p>
        </p:txBody>
      </p:sp>
    </p:spTree>
    <p:extLst>
      <p:ext uri="{BB962C8B-B14F-4D97-AF65-F5344CB8AC3E}">
        <p14:creationId xmlns:p14="http://schemas.microsoft.com/office/powerpoint/2010/main" val="3306595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the first part… more details here.</a:t>
            </a:r>
          </a:p>
        </p:txBody>
      </p:sp>
      <p:sp>
        <p:nvSpPr>
          <p:cNvPr id="4" name="Slide Number Placeholder 3"/>
          <p:cNvSpPr>
            <a:spLocks noGrp="1"/>
          </p:cNvSpPr>
          <p:nvPr>
            <p:ph type="sldNum" sz="quarter" idx="5"/>
          </p:nvPr>
        </p:nvSpPr>
        <p:spPr/>
        <p:txBody>
          <a:bodyPr/>
          <a:lstStyle/>
          <a:p>
            <a:fld id="{C783E3E3-119D-46ED-94FA-D1C56116FBBF}" type="slidenum">
              <a:rPr lang="pt-BR" smtClean="0"/>
              <a:t>16</a:t>
            </a:fld>
            <a:endParaRPr lang="pt-BR"/>
          </a:p>
        </p:txBody>
      </p:sp>
    </p:spTree>
    <p:extLst>
      <p:ext uri="{BB962C8B-B14F-4D97-AF65-F5344CB8AC3E}">
        <p14:creationId xmlns:p14="http://schemas.microsoft.com/office/powerpoint/2010/main" val="357506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order to fully understand the needs and expectations of first responders in all disciplines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Requirement analysis: officers, supervisors and non-sworn personnel will be available to researchers for interviews so that the current processes are fully understood, particularly on opportunities for benefit from new technology. In situations where there is minimal risk, such as routine calls for service, traffic stops and community interactions, the 127 N </a:t>
            </a:r>
            <a:r>
              <a:rPr lang="en-US" err="1"/>
              <a:t>Churton</a:t>
            </a:r>
            <a:r>
              <a:rPr lang="en-US"/>
              <a:t> ▪ Hillsborough, NC 27278 ▪ Tel (919) 296-9500 ▪ Fax (919) 732-2187 researchers will be able to observe officer responses in the field. We will also allow researchers to observe training exercises. - Prototyping: Hillsborough Police members will give formative feedback on the design of early prototypes. - Evaluation: officers and supervisors will volunteer as experiment participants in the evaluation phases of the prototyped user interfaces developed during the course of this project. Personnel will be available to travel to Duke University to participate in such experiments, and we will also offer a space for the installation of a virtual reality system at Hillsborough PD headquarters. </a:t>
            </a:r>
          </a:p>
        </p:txBody>
      </p:sp>
      <p:sp>
        <p:nvSpPr>
          <p:cNvPr id="4" name="Slide Number Placeholder 3"/>
          <p:cNvSpPr>
            <a:spLocks noGrp="1"/>
          </p:cNvSpPr>
          <p:nvPr>
            <p:ph type="sldNum" sz="quarter" idx="5"/>
          </p:nvPr>
        </p:nvSpPr>
        <p:spPr/>
        <p:txBody>
          <a:bodyPr/>
          <a:lstStyle/>
          <a:p>
            <a:fld id="{C783E3E3-119D-46ED-94FA-D1C56116FBBF}" type="slidenum">
              <a:rPr lang="pt-BR" smtClean="0"/>
              <a:t>17</a:t>
            </a:fld>
            <a:endParaRPr lang="pt-BR"/>
          </a:p>
        </p:txBody>
      </p:sp>
    </p:spTree>
    <p:extLst>
      <p:ext uri="{BB962C8B-B14F-4D97-AF65-F5344CB8AC3E}">
        <p14:creationId xmlns:p14="http://schemas.microsoft.com/office/powerpoint/2010/main" val="224762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Requirement analysis: officers, supervisors and non-sworn personnel will be available to researchers for interviews so that the current processes are fully understood, particularly on opportunities for benefit from new technology. In situations where there is minimal risk, such as routine calls for service, traffic stops and community interactions, the researchers will be able to observe officer responses in the field. We will also allow researchers to observe training exercises. - Prototyping: Hillsborough Police members will give formative feedback on the design of early prototypes. - Evaluation: officers and supervisors will volunteer as experiment participants in the evaluation phases of the prototyped user interfaces developed during the course of this project. Personnel will be available to travel to Duke University to participate in such experiments, and we will also offer a space for the installation of a virtual reality system at Hillsborough PD headquarters.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firefighters , administrative chiefs, and administrative personnel, will be available for interviews, and we will allow the researchers to observe training exercises as well as to accompany response calls whenever possible to fire, rescue, EMS, and hazardous materials</a:t>
            </a:r>
          </a:p>
        </p:txBody>
      </p:sp>
      <p:sp>
        <p:nvSpPr>
          <p:cNvPr id="4" name="Slide Number Placeholder 3"/>
          <p:cNvSpPr>
            <a:spLocks noGrp="1"/>
          </p:cNvSpPr>
          <p:nvPr>
            <p:ph type="sldNum" sz="quarter" idx="5"/>
          </p:nvPr>
        </p:nvSpPr>
        <p:spPr/>
        <p:txBody>
          <a:bodyPr/>
          <a:lstStyle/>
          <a:p>
            <a:fld id="{C783E3E3-119D-46ED-94FA-D1C56116FBBF}" type="slidenum">
              <a:rPr lang="pt-BR" smtClean="0"/>
              <a:t>18</a:t>
            </a:fld>
            <a:endParaRPr lang="pt-BR"/>
          </a:p>
        </p:txBody>
      </p:sp>
    </p:spTree>
    <p:extLst>
      <p:ext uri="{BB962C8B-B14F-4D97-AF65-F5344CB8AC3E}">
        <p14:creationId xmlns:p14="http://schemas.microsoft.com/office/powerpoint/2010/main" val="4179032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Requirement analysis: officers, supervisors and non-sworn personnel will be available to researchers for interviews so that the current processes are fully understood, particularly on opportunities for benefit from new technology. In situations where there is minimal risk, such as routine calls for service, traffic stops and community interactions, the researchers will be able to observe officer responses in the field. We will also allow researchers to observe training exercises. - Prototyping: Hillsborough Police members will give formative feedback on the design of early prototypes. - Evaluation: officers and supervisors will volunteer as experiment participants in the evaluation phases of the prototyped user interfaces developed during the course of this project. Personnel will be available to travel to Duke University to participate in such experiments, and we will also offer a space for the installation of a virtual reality system at Hillsborough PD headquarters. </a:t>
            </a:r>
          </a:p>
        </p:txBody>
      </p:sp>
      <p:sp>
        <p:nvSpPr>
          <p:cNvPr id="4" name="Slide Number Placeholder 3"/>
          <p:cNvSpPr>
            <a:spLocks noGrp="1"/>
          </p:cNvSpPr>
          <p:nvPr>
            <p:ph type="sldNum" sz="quarter" idx="5"/>
          </p:nvPr>
        </p:nvSpPr>
        <p:spPr/>
        <p:txBody>
          <a:bodyPr/>
          <a:lstStyle/>
          <a:p>
            <a:fld id="{C783E3E3-119D-46ED-94FA-D1C56116FBBF}" type="slidenum">
              <a:rPr lang="pt-BR" smtClean="0"/>
              <a:t>19</a:t>
            </a:fld>
            <a:endParaRPr lang="pt-BR"/>
          </a:p>
        </p:txBody>
      </p:sp>
    </p:spTree>
    <p:extLst>
      <p:ext uri="{BB962C8B-B14F-4D97-AF65-F5344CB8AC3E}">
        <p14:creationId xmlns:p14="http://schemas.microsoft.com/office/powerpoint/2010/main" val="1058223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the first part… more details here.</a:t>
            </a:r>
          </a:p>
        </p:txBody>
      </p:sp>
      <p:sp>
        <p:nvSpPr>
          <p:cNvPr id="4" name="Slide Number Placeholder 3"/>
          <p:cNvSpPr>
            <a:spLocks noGrp="1"/>
          </p:cNvSpPr>
          <p:nvPr>
            <p:ph type="sldNum" sz="quarter" idx="5"/>
          </p:nvPr>
        </p:nvSpPr>
        <p:spPr/>
        <p:txBody>
          <a:bodyPr/>
          <a:lstStyle/>
          <a:p>
            <a:fld id="{C783E3E3-119D-46ED-94FA-D1C56116FBBF}" type="slidenum">
              <a:rPr lang="pt-BR" smtClean="0"/>
              <a:t>20</a:t>
            </a:fld>
            <a:endParaRPr lang="pt-BR"/>
          </a:p>
        </p:txBody>
      </p:sp>
    </p:spTree>
    <p:extLst>
      <p:ext uri="{BB962C8B-B14F-4D97-AF65-F5344CB8AC3E}">
        <p14:creationId xmlns:p14="http://schemas.microsoft.com/office/powerpoint/2010/main" val="165722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2</a:t>
            </a:fld>
            <a:endParaRPr lang="pt-BR"/>
          </a:p>
        </p:txBody>
      </p:sp>
    </p:spTree>
    <p:extLst>
      <p:ext uri="{BB962C8B-B14F-4D97-AF65-F5344CB8AC3E}">
        <p14:creationId xmlns:p14="http://schemas.microsoft.com/office/powerpoint/2010/main" val="236973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what we are going to talk about 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give the motivation to execute this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Followed by the project goals </a:t>
            </a:r>
          </a:p>
          <a:p>
            <a:r>
              <a:rPr lang="en-US" dirty="0"/>
              <a:t>Next, we present some background on user interfaces</a:t>
            </a:r>
          </a:p>
          <a:p>
            <a:r>
              <a:rPr lang="en-US" dirty="0"/>
              <a:t>And the goals </a:t>
            </a:r>
          </a:p>
          <a:p>
            <a:r>
              <a:rPr lang="en-US" dirty="0"/>
              <a:t>With an overview of the role project</a:t>
            </a:r>
          </a:p>
          <a:p>
            <a:r>
              <a:rPr lang="en-US" dirty="0"/>
              <a:t>And finally, we focus on the requirement analysis that is the first phase of the project</a:t>
            </a:r>
          </a:p>
        </p:txBody>
      </p:sp>
      <p:sp>
        <p:nvSpPr>
          <p:cNvPr id="4" name="Slide Number Placeholder 3"/>
          <p:cNvSpPr>
            <a:spLocks noGrp="1"/>
          </p:cNvSpPr>
          <p:nvPr>
            <p:ph type="sldNum" sz="quarter" idx="5"/>
          </p:nvPr>
        </p:nvSpPr>
        <p:spPr/>
        <p:txBody>
          <a:bodyPr/>
          <a:lstStyle/>
          <a:p>
            <a:fld id="{C783E3E3-119D-46ED-94FA-D1C56116FBBF}" type="slidenum">
              <a:rPr lang="pt-BR" smtClean="0"/>
              <a:t>3</a:t>
            </a:fld>
            <a:endParaRPr lang="pt-BR"/>
          </a:p>
        </p:txBody>
      </p:sp>
    </p:spTree>
    <p:extLst>
      <p:ext uri="{BB962C8B-B14F-4D97-AF65-F5344CB8AC3E}">
        <p14:creationId xmlns:p14="http://schemas.microsoft.com/office/powerpoint/2010/main" val="1365561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introduction of the </a:t>
            </a:r>
            <a:r>
              <a:rPr lang="en-US" dirty="0" err="1"/>
              <a:t>firtnet</a:t>
            </a:r>
            <a:r>
              <a:rPr lang="en-US" dirty="0"/>
              <a:t>. An interoperable single high-speed broadband LTE network </a:t>
            </a:r>
          </a:p>
          <a:p>
            <a:r>
              <a:rPr lang="en-US" dirty="0"/>
              <a:t>It will be possible to handle situations that goes beyond the common voice communication channel</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4</a:t>
            </a:fld>
            <a:endParaRPr lang="pt-BR"/>
          </a:p>
        </p:txBody>
      </p:sp>
    </p:spTree>
    <p:extLst>
      <p:ext uri="{BB962C8B-B14F-4D97-AF65-F5344CB8AC3E}">
        <p14:creationId xmlns:p14="http://schemas.microsoft.com/office/powerpoint/2010/main" val="290546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through highly secure and resilient systems</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5</a:t>
            </a:fld>
            <a:endParaRPr lang="pt-BR"/>
          </a:p>
        </p:txBody>
      </p:sp>
    </p:spTree>
    <p:extLst>
      <p:ext uri="{BB962C8B-B14F-4D97-AF65-F5344CB8AC3E}">
        <p14:creationId xmlns:p14="http://schemas.microsoft.com/office/powerpoint/2010/main" val="2568330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through highly secure and resilient systems</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6</a:t>
            </a:fld>
            <a:endParaRPr lang="pt-BR"/>
          </a:p>
        </p:txBody>
      </p:sp>
    </p:spTree>
    <p:extLst>
      <p:ext uri="{BB962C8B-B14F-4D97-AF65-F5344CB8AC3E}">
        <p14:creationId xmlns:p14="http://schemas.microsoft.com/office/powerpoint/2010/main" val="346059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Explicar</a:t>
            </a:r>
            <a:r>
              <a:rPr lang="en-US"/>
              <a:t> o que </a:t>
            </a:r>
            <a:r>
              <a:rPr lang="en-US" err="1"/>
              <a:t>são</a:t>
            </a:r>
            <a:r>
              <a:rPr lang="en-US"/>
              <a:t> as interfaces e </a:t>
            </a:r>
            <a:r>
              <a:rPr lang="en-US" err="1"/>
              <a:t>como</a:t>
            </a:r>
            <a:r>
              <a:rPr lang="en-US"/>
              <a:t> </a:t>
            </a:r>
            <a:r>
              <a:rPr lang="en-US" err="1"/>
              <a:t>elas</a:t>
            </a:r>
            <a:r>
              <a:rPr lang="en-US"/>
              <a:t> </a:t>
            </a:r>
            <a:r>
              <a:rPr lang="en-US" err="1"/>
              <a:t>podem</a:t>
            </a:r>
            <a:r>
              <a:rPr lang="en-US"/>
              <a:t> </a:t>
            </a:r>
            <a:r>
              <a:rPr lang="en-US" err="1"/>
              <a:t>ajudar</a:t>
            </a:r>
            <a:r>
              <a:rPr lang="en-US"/>
              <a:t> </a:t>
            </a:r>
            <a:r>
              <a:rPr lang="en-US" err="1"/>
              <a:t>os</a:t>
            </a:r>
            <a:r>
              <a:rPr lang="en-US"/>
              <a:t> PSOs </a:t>
            </a:r>
          </a:p>
        </p:txBody>
      </p:sp>
      <p:sp>
        <p:nvSpPr>
          <p:cNvPr id="4" name="Slide Number Placeholder 3"/>
          <p:cNvSpPr>
            <a:spLocks noGrp="1"/>
          </p:cNvSpPr>
          <p:nvPr>
            <p:ph type="sldNum" sz="quarter" idx="5"/>
          </p:nvPr>
        </p:nvSpPr>
        <p:spPr/>
        <p:txBody>
          <a:bodyPr/>
          <a:lstStyle/>
          <a:p>
            <a:fld id="{C783E3E3-119D-46ED-94FA-D1C56116FBBF}" type="slidenum">
              <a:rPr lang="pt-BR" smtClean="0"/>
              <a:t>7</a:t>
            </a:fld>
            <a:endParaRPr lang="pt-BR"/>
          </a:p>
        </p:txBody>
      </p:sp>
    </p:spTree>
    <p:extLst>
      <p:ext uri="{BB962C8B-B14F-4D97-AF65-F5344CB8AC3E}">
        <p14:creationId xmlns:p14="http://schemas.microsoft.com/office/powerpoint/2010/main" val="351776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C783E3E3-119D-46ED-94FA-D1C56116FBBF}" type="slidenum">
              <a:rPr lang="pt-BR" smtClean="0"/>
              <a:t>8</a:t>
            </a:fld>
            <a:endParaRPr lang="pt-BR"/>
          </a:p>
        </p:txBody>
      </p:sp>
    </p:spTree>
    <p:extLst>
      <p:ext uri="{BB962C8B-B14F-4D97-AF65-F5344CB8AC3E}">
        <p14:creationId xmlns:p14="http://schemas.microsoft.com/office/powerpoint/2010/main" val="215423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C783E3E3-119D-46ED-94FA-D1C56116FBBF}" type="slidenum">
              <a:rPr lang="pt-BR" smtClean="0"/>
              <a:t>9</a:t>
            </a:fld>
            <a:endParaRPr lang="pt-BR"/>
          </a:p>
        </p:txBody>
      </p:sp>
    </p:spTree>
    <p:extLst>
      <p:ext uri="{BB962C8B-B14F-4D97-AF65-F5344CB8AC3E}">
        <p14:creationId xmlns:p14="http://schemas.microsoft.com/office/powerpoint/2010/main" val="3778004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C5A2E1-A577-42FC-80A4-99E9FDD2A67B}"/>
              </a:ext>
            </a:extLst>
          </p:cNvPr>
          <p:cNvGrpSpPr/>
          <p:nvPr userDrawn="1"/>
        </p:nvGrpSpPr>
        <p:grpSpPr>
          <a:xfrm>
            <a:off x="9004069" y="6047777"/>
            <a:ext cx="2220446" cy="617149"/>
            <a:chOff x="5155876" y="4429125"/>
            <a:chExt cx="5957289" cy="1655764"/>
          </a:xfrm>
        </p:grpSpPr>
        <p:pic>
          <p:nvPicPr>
            <p:cNvPr id="1026" name="Picture 2" descr="http://virtualreality.duke.edu/wp-content/uploads/2012/12/cropped-header_icon.png">
              <a:extLst>
                <a:ext uri="{FF2B5EF4-FFF2-40B4-BE49-F238E27FC236}">
                  <a16:creationId xmlns:a16="http://schemas.microsoft.com/office/drawing/2014/main" id="{5B4EA1CA-87A3-4D3A-A652-B1719E9847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uke university logo">
              <a:extLst>
                <a:ext uri="{FF2B5EF4-FFF2-40B4-BE49-F238E27FC236}">
                  <a16:creationId xmlns:a16="http://schemas.microsoft.com/office/drawing/2014/main" id="{ECAA12C1-2668-4E7C-8A00-964B5F10594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1524000" y="1122363"/>
            <a:ext cx="9144000" cy="2387600"/>
          </a:xfrm>
        </p:spPr>
        <p:txBody>
          <a:bodyPr anchor="ctr">
            <a:normAutofit/>
          </a:bodyPr>
          <a:lstStyle>
            <a:lvl1pPr algn="ctr">
              <a:defRPr sz="4800"/>
            </a:lvl1pPr>
          </a:lstStyle>
          <a:p>
            <a:r>
              <a:rPr lang="pt-BR"/>
              <a:t>Clique para editar o título mestre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99000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t-BR"/>
              <a:t>Clique para editar o estilo do subtítulo mestre</a:t>
            </a:r>
            <a:endParaRPr lang="en-US"/>
          </a:p>
        </p:txBody>
      </p:sp>
      <p:sp>
        <p:nvSpPr>
          <p:cNvPr id="4" name="Date Placeholder 3"/>
          <p:cNvSpPr>
            <a:spLocks noGrp="1"/>
          </p:cNvSpPr>
          <p:nvPr>
            <p:ph type="dt" sz="half" idx="10"/>
          </p:nvPr>
        </p:nvSpPr>
        <p:spPr>
          <a:xfrm>
            <a:off x="814137" y="6396123"/>
            <a:ext cx="2743200" cy="365125"/>
          </a:xfrm>
        </p:spPr>
        <p:txBody>
          <a:bodyPr/>
          <a:lstStyle/>
          <a:p>
            <a:fld id="{8CA6E4AA-D938-4276-B06E-14F8ED792C83}"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lvl1pPr>
              <a:defRPr sz="1800"/>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370526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7BD5B692-8CBD-4A51-9426-70985FBA76F5}" type="datetime1">
              <a:rPr lang="pt-BR" smtClean="0"/>
              <a:t>05/12/2018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609236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pt-BR"/>
              <a:t>Clique no ícone para adicionar uma imagem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9404AD66-494B-4561-AB3F-D25748EEE56C}" type="datetime1">
              <a:rPr lang="pt-BR" smtClean="0"/>
              <a:t>05/12/2018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620093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3B32A328-D979-42BD-AC26-5BD4AEEFACEE}"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1754002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FF77B0D5-2591-42F9-B61A-225DDCDDD876}"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128846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997C96F-ED8E-4E68-8EAC-C22BA47EA108}"/>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999EE19B-9607-4966-8F27-AC70DF612E9D}"/>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duke university logo">
              <a:extLst>
                <a:ext uri="{FF2B5EF4-FFF2-40B4-BE49-F238E27FC236}">
                  <a16:creationId xmlns:a16="http://schemas.microsoft.com/office/drawing/2014/main" id="{2D574994-C320-4FA7-8F15-4775AF9F2B44}"/>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hasCustomPrompt="1"/>
          </p:nvPr>
        </p:nvSpPr>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lvl1pPr>
              <a:defRPr sz="1800" b="0"/>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398199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e conteúd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927647"/>
          </a:xfrm>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lvl1pPr>
              <a:spcBef>
                <a:spcPts val="1800"/>
              </a:spcBef>
              <a:spcAft>
                <a:spcPts val="0"/>
              </a:spcAft>
              <a:defRPr/>
            </a:lvl1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0" name="Group 9">
            <a:extLst>
              <a:ext uri="{FF2B5EF4-FFF2-40B4-BE49-F238E27FC236}">
                <a16:creationId xmlns:a16="http://schemas.microsoft.com/office/drawing/2014/main" id="{A41FE90E-070D-46A4-9927-168AD72AC3FA}"/>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361C75D1-DEE1-4770-9BA2-88C8B5FA82B8}"/>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uke university logo">
              <a:extLst>
                <a:ext uri="{FF2B5EF4-FFF2-40B4-BE49-F238E27FC236}">
                  <a16:creationId xmlns:a16="http://schemas.microsoft.com/office/drawing/2014/main" id="{003D3F7B-39ED-4DB8-A8A0-51F9B2782251}"/>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971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ítulo 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927647"/>
          </a:xfrm>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
        <p:nvSpPr>
          <p:cNvPr id="7" name="Title 1"/>
          <p:cNvSpPr txBox="1">
            <a:spLocks/>
          </p:cNvSpPr>
          <p:nvPr userDrawn="1"/>
        </p:nvSpPr>
        <p:spPr>
          <a:xfrm>
            <a:off x="1224644" y="821999"/>
            <a:ext cx="10515600" cy="92764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lang="en-US" sz="3600" kern="1200" dirty="0">
                <a:solidFill>
                  <a:schemeClr val="tx1"/>
                </a:solidFill>
                <a:latin typeface="+mj-lt"/>
                <a:ea typeface="+mj-ea"/>
                <a:cs typeface="+mj-cs"/>
              </a:defRPr>
            </a:lvl1pPr>
          </a:lstStyle>
          <a:p>
            <a:r>
              <a:rPr lang="pt-BR" sz="3600"/>
              <a:t>Clique para editar o título mestre</a:t>
            </a:r>
            <a:br>
              <a:rPr lang="pt-BR" sz="3600"/>
            </a:br>
            <a:endParaRPr lang="pt-BR" sz="3600"/>
          </a:p>
        </p:txBody>
      </p:sp>
      <p:grpSp>
        <p:nvGrpSpPr>
          <p:cNvPr id="11" name="Group 10">
            <a:extLst>
              <a:ext uri="{FF2B5EF4-FFF2-40B4-BE49-F238E27FC236}">
                <a16:creationId xmlns:a16="http://schemas.microsoft.com/office/drawing/2014/main" id="{0E229115-33A4-4893-87BE-F3EE21662792}"/>
              </a:ext>
            </a:extLst>
          </p:cNvPr>
          <p:cNvGrpSpPr/>
          <p:nvPr userDrawn="1"/>
        </p:nvGrpSpPr>
        <p:grpSpPr>
          <a:xfrm>
            <a:off x="9519506" y="6176963"/>
            <a:ext cx="1755647" cy="487963"/>
            <a:chOff x="5155876" y="4429125"/>
            <a:chExt cx="5957289" cy="1655764"/>
          </a:xfrm>
        </p:grpSpPr>
        <p:pic>
          <p:nvPicPr>
            <p:cNvPr id="12" name="Picture 2" descr="http://virtualreality.duke.edu/wp-content/uploads/2012/12/cropped-header_icon.png">
              <a:extLst>
                <a:ext uri="{FF2B5EF4-FFF2-40B4-BE49-F238E27FC236}">
                  <a16:creationId xmlns:a16="http://schemas.microsoft.com/office/drawing/2014/main" id="{99CF7006-6F49-4199-AC44-5D21D1DC186C}"/>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uke university logo">
              <a:extLst>
                <a:ext uri="{FF2B5EF4-FFF2-40B4-BE49-F238E27FC236}">
                  <a16:creationId xmlns:a16="http://schemas.microsoft.com/office/drawing/2014/main" id="{4412D842-71B1-48C0-8896-4CDD18B9127E}"/>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8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000"/>
            </a:lvl1pPr>
          </a:lstStyle>
          <a:p>
            <a:r>
              <a:rPr lang="pt-BR"/>
              <a:t>Clique para editar o título mestre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49FD2461-01A5-42EF-BB78-0F7305194003}"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0" name="Group 9">
            <a:extLst>
              <a:ext uri="{FF2B5EF4-FFF2-40B4-BE49-F238E27FC236}">
                <a16:creationId xmlns:a16="http://schemas.microsoft.com/office/drawing/2014/main" id="{42F66DFD-5A07-4E6C-AA91-75FB095E7A1B}"/>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1EDBA719-3A98-4C13-B58C-7AD82FD539DF}"/>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uke university logo">
              <a:extLst>
                <a:ext uri="{FF2B5EF4-FFF2-40B4-BE49-F238E27FC236}">
                  <a16:creationId xmlns:a16="http://schemas.microsoft.com/office/drawing/2014/main" id="{A0F97265-E85E-4931-96AF-4B214D5EC3A3}"/>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640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838200" y="1825625"/>
            <a:ext cx="51816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82787A0D-0D84-4D85-BC54-F3E957960513}" type="datetime1">
              <a:rPr lang="pt-BR" smtClean="0"/>
              <a:t>05/12/2018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1" name="Group 10">
            <a:extLst>
              <a:ext uri="{FF2B5EF4-FFF2-40B4-BE49-F238E27FC236}">
                <a16:creationId xmlns:a16="http://schemas.microsoft.com/office/drawing/2014/main" id="{612AD3DA-3E50-427B-9BA0-2A7D67667F0A}"/>
              </a:ext>
            </a:extLst>
          </p:cNvPr>
          <p:cNvGrpSpPr/>
          <p:nvPr userDrawn="1"/>
        </p:nvGrpSpPr>
        <p:grpSpPr>
          <a:xfrm>
            <a:off x="9519506" y="6176963"/>
            <a:ext cx="1755647" cy="487963"/>
            <a:chOff x="5155876" y="4429125"/>
            <a:chExt cx="5957289" cy="1655764"/>
          </a:xfrm>
        </p:grpSpPr>
        <p:pic>
          <p:nvPicPr>
            <p:cNvPr id="12" name="Picture 2" descr="http://virtualreality.duke.edu/wp-content/uploads/2012/12/cropped-header_icon.png">
              <a:extLst>
                <a:ext uri="{FF2B5EF4-FFF2-40B4-BE49-F238E27FC236}">
                  <a16:creationId xmlns:a16="http://schemas.microsoft.com/office/drawing/2014/main" id="{0466689D-AE6F-4881-B5AC-BFBB2A5E810A}"/>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uke university logo">
              <a:extLst>
                <a:ext uri="{FF2B5EF4-FFF2-40B4-BE49-F238E27FC236}">
                  <a16:creationId xmlns:a16="http://schemas.microsoft.com/office/drawing/2014/main" id="{713FF429-E223-46D2-A9B2-40BCBB38A461}"/>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376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pt-BR"/>
              <a:t>Clique para editar o título mestre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 texto mestre</a:t>
            </a:r>
          </a:p>
        </p:txBody>
      </p:sp>
      <p:sp>
        <p:nvSpPr>
          <p:cNvPr id="4" name="Content Placeholder 3"/>
          <p:cNvSpPr>
            <a:spLocks noGrp="1"/>
          </p:cNvSpPr>
          <p:nvPr>
            <p:ph sz="half" idx="2"/>
          </p:nvPr>
        </p:nvSpPr>
        <p:spPr>
          <a:xfrm>
            <a:off x="839789"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6172201"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A66A970E-325D-4EBA-9B26-D77F8AEBB67C}" type="datetime1">
              <a:rPr lang="pt-BR" smtClean="0"/>
              <a:t>05/12/2018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02931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B0300DD6-019F-42E1-B81C-08544CF63250}" type="datetime1">
              <a:rPr lang="pt-BR" smtClean="0"/>
              <a:t>05/12/2018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3354629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879B1-4B05-4ECE-8546-6941A73CD4E8}" type="datetime1">
              <a:rPr lang="pt-BR" smtClean="0"/>
              <a:t>05/12/2018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51684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FA3DF-F9E1-4C78-8E33-328B891A300D}" type="datetime1">
              <a:rPr lang="pt-BR" smtClean="0"/>
              <a:t>05/12/2018</a:t>
            </a:fld>
            <a:endParaRPr lang="pt-B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9383488" y="47625"/>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114849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ctrTitle"/>
          </p:nvPr>
        </p:nvSpPr>
        <p:spPr>
          <a:xfrm>
            <a:off x="632459" y="2667000"/>
            <a:ext cx="10927080" cy="1524000"/>
          </a:xfrm>
        </p:spPr>
        <p:txBody>
          <a:bodyPr>
            <a:normAutofit/>
          </a:bodyPr>
          <a:lstStyle/>
          <a:p>
            <a:r>
              <a:rPr lang="en-US" sz="4000">
                <a:effectLst>
                  <a:outerShdw blurRad="38100" dist="38100" dir="2700000" algn="tl">
                    <a:srgbClr val="000000">
                      <a:alpha val="43137"/>
                    </a:srgbClr>
                  </a:outerShdw>
                </a:effectLst>
                <a:cs typeface="Segoe UI Light" panose="020B0502040204020203" pitchFamily="34" charset="0"/>
              </a:rPr>
              <a:t>Design, Prototyping and Evaluation of </a:t>
            </a:r>
            <a:br>
              <a:rPr lang="en-US" sz="4000">
                <a:effectLst>
                  <a:outerShdw blurRad="38100" dist="38100" dir="2700000" algn="tl">
                    <a:srgbClr val="000000">
                      <a:alpha val="43137"/>
                    </a:srgbClr>
                  </a:outerShdw>
                </a:effectLst>
                <a:cs typeface="Segoe UI Light" panose="020B0502040204020203" pitchFamily="34" charset="0"/>
              </a:rPr>
            </a:br>
            <a:r>
              <a:rPr lang="en-US" sz="4000">
                <a:effectLst>
                  <a:outerShdw blurRad="38100" dist="38100" dir="2700000" algn="tl">
                    <a:srgbClr val="000000">
                      <a:alpha val="43137"/>
                    </a:srgbClr>
                  </a:outerShdw>
                </a:effectLst>
                <a:cs typeface="Segoe UI Light" panose="020B0502040204020203" pitchFamily="34" charset="0"/>
              </a:rPr>
              <a:t>Next Generation Public Safety User Interfaces </a:t>
            </a:r>
            <a:endParaRPr lang="pt-BR" sz="4000">
              <a:effectLst>
                <a:outerShdw blurRad="38100" dist="38100" dir="2700000" algn="tl">
                  <a:srgbClr val="000000">
                    <a:alpha val="43137"/>
                  </a:srgbClr>
                </a:outerShdw>
              </a:effectLst>
              <a:cs typeface="Segoe UI Light" panose="020B0502040204020203" pitchFamily="34" charset="0"/>
            </a:endParaRPr>
          </a:p>
        </p:txBody>
      </p:sp>
      <p:sp>
        <p:nvSpPr>
          <p:cNvPr id="3" name="Subtítulo 2"/>
          <p:cNvSpPr>
            <a:spLocks noGrp="1"/>
          </p:cNvSpPr>
          <p:nvPr>
            <p:ph type="subTitle" idx="1"/>
          </p:nvPr>
        </p:nvSpPr>
        <p:spPr>
          <a:xfrm>
            <a:off x="0" y="4671096"/>
            <a:ext cx="12192000" cy="1655763"/>
          </a:xfrm>
        </p:spPr>
        <p:txBody>
          <a:bodyPr>
            <a:normAutofit/>
          </a:bodyPr>
          <a:lstStyle/>
          <a:p>
            <a:r>
              <a:rPr lang="pt-BR">
                <a:effectLst>
                  <a:outerShdw blurRad="38100" dist="38100" dir="2700000" algn="tl">
                    <a:srgbClr val="000000">
                      <a:alpha val="43137"/>
                    </a:srgbClr>
                  </a:outerShdw>
                </a:effectLst>
              </a:rPr>
              <a:t>Jerônimo G. Grandi, Ph.D.</a:t>
            </a:r>
          </a:p>
          <a:p>
            <a:r>
              <a:rPr lang="pt-BR">
                <a:effectLst>
                  <a:outerShdw blurRad="38100" dist="38100" dir="2700000" algn="tl">
                    <a:srgbClr val="000000">
                      <a:alpha val="43137"/>
                    </a:srgbClr>
                  </a:outerShdw>
                </a:effectLst>
              </a:rPr>
              <a:t>Regis Kopper, Ph.D.</a:t>
            </a:r>
            <a:br>
              <a:rPr lang="pt-BR">
                <a:effectLst>
                  <a:outerShdw blurRad="38100" dist="38100" dir="2700000" algn="tl">
                    <a:srgbClr val="000000">
                      <a:alpha val="43137"/>
                    </a:srgbClr>
                  </a:outerShdw>
                </a:effectLst>
              </a:rPr>
            </a:br>
            <a:endParaRPr lang="pt-BR">
              <a:effectLst>
                <a:outerShdw blurRad="38100" dist="38100" dir="2700000" algn="tl">
                  <a:srgbClr val="000000">
                    <a:alpha val="43137"/>
                  </a:srgbClr>
                </a:outerShdw>
              </a:effectLst>
            </a:endParaRPr>
          </a:p>
        </p:txBody>
      </p:sp>
      <p:sp>
        <p:nvSpPr>
          <p:cNvPr id="4" name="Subtítulo 2">
            <a:extLst>
              <a:ext uri="{FF2B5EF4-FFF2-40B4-BE49-F238E27FC236}">
                <a16:creationId xmlns:a16="http://schemas.microsoft.com/office/drawing/2014/main" id="{9FF4B538-C17B-438C-9FCD-A74656737737}"/>
              </a:ext>
            </a:extLst>
          </p:cNvPr>
          <p:cNvSpPr txBox="1">
            <a:spLocks/>
          </p:cNvSpPr>
          <p:nvPr/>
        </p:nvSpPr>
        <p:spPr>
          <a:xfrm>
            <a:off x="632459" y="531141"/>
            <a:ext cx="10927080" cy="165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990000"/>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a:solidFill>
                  <a:schemeClr val="tx1"/>
                </a:solidFill>
                <a:effectLst>
                  <a:outerShdw blurRad="38100" dist="38100" dir="2700000" algn="tl">
                    <a:srgbClr val="000000">
                      <a:alpha val="43137"/>
                    </a:srgbClr>
                  </a:outerShdw>
                </a:effectLst>
              </a:rPr>
              <a:t>Duke University</a:t>
            </a:r>
          </a:p>
          <a:p>
            <a:r>
              <a:rPr lang="en-US">
                <a:solidFill>
                  <a:schemeClr val="tx1"/>
                </a:solidFill>
                <a:effectLst>
                  <a:outerShdw blurRad="38100" dist="38100" dir="2700000" algn="tl">
                    <a:srgbClr val="000000">
                      <a:alpha val="43137"/>
                    </a:srgbClr>
                  </a:outerShdw>
                </a:effectLst>
              </a:rPr>
              <a:t> </a:t>
            </a:r>
            <a:r>
              <a:rPr lang="en-US" err="1">
                <a:solidFill>
                  <a:schemeClr val="tx1"/>
                </a:solidFill>
                <a:effectLst>
                  <a:outerShdw blurRad="38100" dist="38100" dir="2700000" algn="tl">
                    <a:srgbClr val="000000">
                      <a:alpha val="43137"/>
                    </a:srgbClr>
                  </a:outerShdw>
                </a:effectLst>
              </a:rPr>
              <a:t>DiVE</a:t>
            </a:r>
            <a:r>
              <a:rPr lang="en-US">
                <a:solidFill>
                  <a:schemeClr val="tx1"/>
                </a:solidFill>
                <a:effectLst>
                  <a:outerShdw blurRad="38100" dist="38100" dir="2700000" algn="tl">
                    <a:srgbClr val="000000">
                      <a:alpha val="43137"/>
                    </a:srgbClr>
                  </a:outerShdw>
                </a:effectLst>
              </a:rPr>
              <a:t> Virtual Reality Research Lab</a:t>
            </a:r>
            <a:endParaRPr lang="pt-BR">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643855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D8B4-399D-4FA8-A525-68CCD81B2937}"/>
              </a:ext>
            </a:extLst>
          </p:cNvPr>
          <p:cNvSpPr>
            <a:spLocks noGrp="1"/>
          </p:cNvSpPr>
          <p:nvPr>
            <p:ph type="title"/>
          </p:nvPr>
        </p:nvSpPr>
        <p:spPr>
          <a:xfrm>
            <a:off x="838200" y="365127"/>
            <a:ext cx="10515600" cy="1325563"/>
          </a:xfrm>
        </p:spPr>
        <p:txBody>
          <a:bodyPr/>
          <a:lstStyle/>
          <a:p>
            <a:r>
              <a:rPr lang="en-US"/>
              <a:t>Goals</a:t>
            </a:r>
          </a:p>
        </p:txBody>
      </p:sp>
      <p:sp>
        <p:nvSpPr>
          <p:cNvPr id="4" name="Slide Number Placeholder 3">
            <a:extLst>
              <a:ext uri="{FF2B5EF4-FFF2-40B4-BE49-F238E27FC236}">
                <a16:creationId xmlns:a16="http://schemas.microsoft.com/office/drawing/2014/main" id="{8E14D124-EC99-4EFA-9572-402EED8B8DF2}"/>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10</a:t>
            </a:fld>
            <a:endParaRPr lang="pt-BR"/>
          </a:p>
        </p:txBody>
      </p:sp>
      <p:sp>
        <p:nvSpPr>
          <p:cNvPr id="7" name="TextBox 6">
            <a:extLst>
              <a:ext uri="{FF2B5EF4-FFF2-40B4-BE49-F238E27FC236}">
                <a16:creationId xmlns:a16="http://schemas.microsoft.com/office/drawing/2014/main" id="{7FDB398A-8069-44C6-AEC5-27DE159BB58E}"/>
              </a:ext>
            </a:extLst>
          </p:cNvPr>
          <p:cNvSpPr txBox="1"/>
          <p:nvPr/>
        </p:nvSpPr>
        <p:spPr>
          <a:xfrm>
            <a:off x="1036948" y="2736502"/>
            <a:ext cx="9916998" cy="954107"/>
          </a:xfrm>
          <a:prstGeom prst="rect">
            <a:avLst/>
          </a:prstGeom>
          <a:noFill/>
        </p:spPr>
        <p:txBody>
          <a:bodyPr wrap="square" rtlCol="0">
            <a:spAutoFit/>
          </a:bodyPr>
          <a:lstStyle/>
          <a:p>
            <a:pPr algn="ct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Design</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prototype</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latin typeface="Segoe UI Light" panose="020B0502040204020203" pitchFamily="34" charset="0"/>
                <a:cs typeface="Segoe UI Light" panose="020B0502040204020203" pitchFamily="34" charset="0"/>
              </a:rPr>
              <a:t>and</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evaluate</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latin typeface="Segoe UI Light" panose="020B0502040204020203" pitchFamily="34" charset="0"/>
                <a:cs typeface="Segoe UI Light" panose="020B0502040204020203" pitchFamily="34" charset="0"/>
              </a:rPr>
              <a:t>user interfaces for the next generation public safety ecosystem and its first responders.</a:t>
            </a:r>
          </a:p>
        </p:txBody>
      </p:sp>
    </p:spTree>
    <p:extLst>
      <p:ext uri="{BB962C8B-B14F-4D97-AF65-F5344CB8AC3E}">
        <p14:creationId xmlns:p14="http://schemas.microsoft.com/office/powerpoint/2010/main" val="2430602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B1D1F047-68BB-48E2-9EEF-35E951036F72}"/>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51" name="TextBox 50">
            <a:extLst>
              <a:ext uri="{FF2B5EF4-FFF2-40B4-BE49-F238E27FC236}">
                <a16:creationId xmlns:a16="http://schemas.microsoft.com/office/drawing/2014/main" id="{AB1B6917-28F4-4F8B-8DD2-1454A279B4A8}"/>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52" name="TextBox 51">
            <a:extLst>
              <a:ext uri="{FF2B5EF4-FFF2-40B4-BE49-F238E27FC236}">
                <a16:creationId xmlns:a16="http://schemas.microsoft.com/office/drawing/2014/main" id="{6A620BA9-AD10-4496-A670-2CE97279BF34}"/>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11</a:t>
            </a:fld>
            <a:endParaRPr lang="pt-BR"/>
          </a:p>
        </p:txBody>
      </p:sp>
      <p:cxnSp>
        <p:nvCxnSpPr>
          <p:cNvPr id="21" name="Conector reto 40">
            <a:extLst>
              <a:ext uri="{FF2B5EF4-FFF2-40B4-BE49-F238E27FC236}">
                <a16:creationId xmlns:a16="http://schemas.microsoft.com/office/drawing/2014/main" id="{B9836A36-499D-42EF-8A48-87C561657558}"/>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2" name="Conector reto 42">
            <a:extLst>
              <a:ext uri="{FF2B5EF4-FFF2-40B4-BE49-F238E27FC236}">
                <a16:creationId xmlns:a16="http://schemas.microsoft.com/office/drawing/2014/main" id="{BD666A78-E35E-491F-98DC-5B07CD2EEEAC}"/>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3" name="Conector reto 43">
            <a:extLst>
              <a:ext uri="{FF2B5EF4-FFF2-40B4-BE49-F238E27FC236}">
                <a16:creationId xmlns:a16="http://schemas.microsoft.com/office/drawing/2014/main" id="{73E531E0-BEC7-4BEC-83E8-77D0E9AD87C9}"/>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4" name="Conector reto 44">
            <a:extLst>
              <a:ext uri="{FF2B5EF4-FFF2-40B4-BE49-F238E27FC236}">
                <a16:creationId xmlns:a16="http://schemas.microsoft.com/office/drawing/2014/main" id="{924C3D8C-3CAF-4811-A874-7A29DFED11AC}"/>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5" name="Group 18">
            <a:extLst>
              <a:ext uri="{FF2B5EF4-FFF2-40B4-BE49-F238E27FC236}">
                <a16:creationId xmlns:a16="http://schemas.microsoft.com/office/drawing/2014/main" id="{1015B003-B27A-439C-8B11-D67BCE52BBFA}"/>
              </a:ext>
            </a:extLst>
          </p:cNvPr>
          <p:cNvGrpSpPr/>
          <p:nvPr/>
        </p:nvGrpSpPr>
        <p:grpSpPr>
          <a:xfrm>
            <a:off x="746338" y="3565597"/>
            <a:ext cx="10689475" cy="252000"/>
            <a:chOff x="-21049" y="5581468"/>
            <a:chExt cx="9417384" cy="252000"/>
          </a:xfrm>
        </p:grpSpPr>
        <p:sp>
          <p:nvSpPr>
            <p:cNvPr id="29" name="Oval 32">
              <a:extLst>
                <a:ext uri="{FF2B5EF4-FFF2-40B4-BE49-F238E27FC236}">
                  <a16:creationId xmlns:a16="http://schemas.microsoft.com/office/drawing/2014/main" id="{8EC5BCA2-ECAA-46FD-A07C-A4B520EE5791}"/>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4" name="Arrow: Right 33">
              <a:extLst>
                <a:ext uri="{FF2B5EF4-FFF2-40B4-BE49-F238E27FC236}">
                  <a16:creationId xmlns:a16="http://schemas.microsoft.com/office/drawing/2014/main" id="{43F5940F-5372-4A10-B982-AE18BF75BB15}"/>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5" name="TextBox 34">
            <a:extLst>
              <a:ext uri="{FF2B5EF4-FFF2-40B4-BE49-F238E27FC236}">
                <a16:creationId xmlns:a16="http://schemas.microsoft.com/office/drawing/2014/main" id="{FE4B629F-A0B4-4340-B3DD-ECCB470481C6}"/>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43" name="TextBox 42">
            <a:extLst>
              <a:ext uri="{FF2B5EF4-FFF2-40B4-BE49-F238E27FC236}">
                <a16:creationId xmlns:a16="http://schemas.microsoft.com/office/drawing/2014/main" id="{4B72CDB0-86A0-42D0-8825-CB75418BAA40}"/>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44" name="TextBox 43">
            <a:extLst>
              <a:ext uri="{FF2B5EF4-FFF2-40B4-BE49-F238E27FC236}">
                <a16:creationId xmlns:a16="http://schemas.microsoft.com/office/drawing/2014/main" id="{9320ED4B-7CB3-4D1B-A999-54E6B6F3116A}"/>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45" name="TextBox 44">
            <a:extLst>
              <a:ext uri="{FF2B5EF4-FFF2-40B4-BE49-F238E27FC236}">
                <a16:creationId xmlns:a16="http://schemas.microsoft.com/office/drawing/2014/main" id="{D8F7A7B9-376A-4C55-9A06-945EB9686C6A}"/>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46" name="TextBox 45">
            <a:extLst>
              <a:ext uri="{FF2B5EF4-FFF2-40B4-BE49-F238E27FC236}">
                <a16:creationId xmlns:a16="http://schemas.microsoft.com/office/drawing/2014/main" id="{3F1C9F44-A1CB-46C5-ABA4-23D64E85AC61}"/>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48" name="Retângulo 6">
            <a:extLst>
              <a:ext uri="{FF2B5EF4-FFF2-40B4-BE49-F238E27FC236}">
                <a16:creationId xmlns:a16="http://schemas.microsoft.com/office/drawing/2014/main" id="{D27E0707-5397-44F0-A4E3-F0A4D866C197}"/>
              </a:ext>
            </a:extLst>
          </p:cNvPr>
          <p:cNvSpPr/>
          <p:nvPr/>
        </p:nvSpPr>
        <p:spPr>
          <a:xfrm>
            <a:off x="3211564" y="3776807"/>
            <a:ext cx="7834288" cy="1072942"/>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50" name="TextBox 49">
            <a:extLst>
              <a:ext uri="{FF2B5EF4-FFF2-40B4-BE49-F238E27FC236}">
                <a16:creationId xmlns:a16="http://schemas.microsoft.com/office/drawing/2014/main" id="{F0056182-E9B0-4EB5-8DA4-DDAAA3F09748}"/>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6" name="TextBox 25">
            <a:extLst>
              <a:ext uri="{FF2B5EF4-FFF2-40B4-BE49-F238E27FC236}">
                <a16:creationId xmlns:a16="http://schemas.microsoft.com/office/drawing/2014/main" id="{7CD356D6-77C6-4F19-AFAB-60EEDA9C368C}"/>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27" name="TextBox 26">
            <a:extLst>
              <a:ext uri="{FF2B5EF4-FFF2-40B4-BE49-F238E27FC236}">
                <a16:creationId xmlns:a16="http://schemas.microsoft.com/office/drawing/2014/main" id="{92335D0C-60EB-4549-A84E-6834078473D9}"/>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28" name="TextBox 27">
            <a:extLst>
              <a:ext uri="{FF2B5EF4-FFF2-40B4-BE49-F238E27FC236}">
                <a16:creationId xmlns:a16="http://schemas.microsoft.com/office/drawing/2014/main" id="{BCB459C4-2C4B-4267-B6CF-3FBA43199528}"/>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
        <p:nvSpPr>
          <p:cNvPr id="47" name="Retângulo 6">
            <a:extLst>
              <a:ext uri="{FF2B5EF4-FFF2-40B4-BE49-F238E27FC236}">
                <a16:creationId xmlns:a16="http://schemas.microsoft.com/office/drawing/2014/main" id="{8BD43A24-26E3-4EC3-A1D0-690BFF9AEBD4}"/>
              </a:ext>
            </a:extLst>
          </p:cNvPr>
          <p:cNvSpPr/>
          <p:nvPr/>
        </p:nvSpPr>
        <p:spPr>
          <a:xfrm>
            <a:off x="3131439" y="1666262"/>
            <a:ext cx="7834288" cy="159550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284915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7995AB7E-E6BF-4A43-B4C1-EA209C8BD6F1}"/>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54" name="TextBox 53">
            <a:extLst>
              <a:ext uri="{FF2B5EF4-FFF2-40B4-BE49-F238E27FC236}">
                <a16:creationId xmlns:a16="http://schemas.microsoft.com/office/drawing/2014/main" id="{56CA3B3C-22DA-4F55-BDD8-4E447584ABC9}"/>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12</a:t>
            </a:fld>
            <a:endParaRPr lang="pt-BR"/>
          </a:p>
        </p:txBody>
      </p:sp>
      <p:cxnSp>
        <p:nvCxnSpPr>
          <p:cNvPr id="21" name="Conector reto 40">
            <a:extLst>
              <a:ext uri="{FF2B5EF4-FFF2-40B4-BE49-F238E27FC236}">
                <a16:creationId xmlns:a16="http://schemas.microsoft.com/office/drawing/2014/main" id="{6CD1C130-4C19-4924-9267-1278391F774D}"/>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2" name="Conector reto 42">
            <a:extLst>
              <a:ext uri="{FF2B5EF4-FFF2-40B4-BE49-F238E27FC236}">
                <a16:creationId xmlns:a16="http://schemas.microsoft.com/office/drawing/2014/main" id="{F660C3D7-5BC2-4551-A0B7-FD997E4EB322}"/>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3" name="Conector reto 43">
            <a:extLst>
              <a:ext uri="{FF2B5EF4-FFF2-40B4-BE49-F238E27FC236}">
                <a16:creationId xmlns:a16="http://schemas.microsoft.com/office/drawing/2014/main" id="{BB5748E4-80D6-4ADC-A533-C6599703EEFA}"/>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4" name="Conector reto 44">
            <a:extLst>
              <a:ext uri="{FF2B5EF4-FFF2-40B4-BE49-F238E27FC236}">
                <a16:creationId xmlns:a16="http://schemas.microsoft.com/office/drawing/2014/main" id="{B0725849-2870-450B-995C-C6C35F523844}"/>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5" name="Group 18">
            <a:extLst>
              <a:ext uri="{FF2B5EF4-FFF2-40B4-BE49-F238E27FC236}">
                <a16:creationId xmlns:a16="http://schemas.microsoft.com/office/drawing/2014/main" id="{0EB4FA28-D467-4B97-8800-3E28794FE64B}"/>
              </a:ext>
            </a:extLst>
          </p:cNvPr>
          <p:cNvGrpSpPr/>
          <p:nvPr/>
        </p:nvGrpSpPr>
        <p:grpSpPr>
          <a:xfrm>
            <a:off x="746338" y="3565597"/>
            <a:ext cx="10689475" cy="252000"/>
            <a:chOff x="-21049" y="5581468"/>
            <a:chExt cx="9417384" cy="252000"/>
          </a:xfrm>
        </p:grpSpPr>
        <p:sp>
          <p:nvSpPr>
            <p:cNvPr id="29" name="Oval 32">
              <a:extLst>
                <a:ext uri="{FF2B5EF4-FFF2-40B4-BE49-F238E27FC236}">
                  <a16:creationId xmlns:a16="http://schemas.microsoft.com/office/drawing/2014/main" id="{6BC2CD3D-698B-4568-AE12-61437315C5A8}"/>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4" name="Arrow: Right 33">
              <a:extLst>
                <a:ext uri="{FF2B5EF4-FFF2-40B4-BE49-F238E27FC236}">
                  <a16:creationId xmlns:a16="http://schemas.microsoft.com/office/drawing/2014/main" id="{200F0063-E55B-4EAD-B464-3C4980AC9F4B}"/>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5" name="TextBox 34">
            <a:extLst>
              <a:ext uri="{FF2B5EF4-FFF2-40B4-BE49-F238E27FC236}">
                <a16:creationId xmlns:a16="http://schemas.microsoft.com/office/drawing/2014/main" id="{93AC954B-BCB1-4155-BB95-6DDA32040774}"/>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45" name="TextBox 44">
            <a:extLst>
              <a:ext uri="{FF2B5EF4-FFF2-40B4-BE49-F238E27FC236}">
                <a16:creationId xmlns:a16="http://schemas.microsoft.com/office/drawing/2014/main" id="{471AD039-0EB0-417F-880A-F9765CA67624}"/>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46" name="TextBox 45">
            <a:extLst>
              <a:ext uri="{FF2B5EF4-FFF2-40B4-BE49-F238E27FC236}">
                <a16:creationId xmlns:a16="http://schemas.microsoft.com/office/drawing/2014/main" id="{E598083D-C33D-4CDE-A679-28A370617648}"/>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47" name="TextBox 46">
            <a:extLst>
              <a:ext uri="{FF2B5EF4-FFF2-40B4-BE49-F238E27FC236}">
                <a16:creationId xmlns:a16="http://schemas.microsoft.com/office/drawing/2014/main" id="{C6FC3A37-4E48-464C-870E-F94071D56CBD}"/>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48" name="TextBox 47">
            <a:extLst>
              <a:ext uri="{FF2B5EF4-FFF2-40B4-BE49-F238E27FC236}">
                <a16:creationId xmlns:a16="http://schemas.microsoft.com/office/drawing/2014/main" id="{5B75A08E-9384-4DC2-B9B4-8044E4198C7F}"/>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50" name="Retângulo 6">
            <a:extLst>
              <a:ext uri="{FF2B5EF4-FFF2-40B4-BE49-F238E27FC236}">
                <a16:creationId xmlns:a16="http://schemas.microsoft.com/office/drawing/2014/main" id="{B152A9BC-3143-4476-B346-CCF5AD1E5217}"/>
              </a:ext>
            </a:extLst>
          </p:cNvPr>
          <p:cNvSpPr/>
          <p:nvPr/>
        </p:nvSpPr>
        <p:spPr>
          <a:xfrm>
            <a:off x="6010528" y="3776807"/>
            <a:ext cx="5035324" cy="1072942"/>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51" name="TextBox 50">
            <a:extLst>
              <a:ext uri="{FF2B5EF4-FFF2-40B4-BE49-F238E27FC236}">
                <a16:creationId xmlns:a16="http://schemas.microsoft.com/office/drawing/2014/main" id="{B87C83C8-484A-4AA2-A6DF-BC481DA419B0}"/>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52" name="TextBox 51">
            <a:extLst>
              <a:ext uri="{FF2B5EF4-FFF2-40B4-BE49-F238E27FC236}">
                <a16:creationId xmlns:a16="http://schemas.microsoft.com/office/drawing/2014/main" id="{99C221A0-AF74-483C-86C9-B601BA653199}"/>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6" name="TextBox 25">
            <a:extLst>
              <a:ext uri="{FF2B5EF4-FFF2-40B4-BE49-F238E27FC236}">
                <a16:creationId xmlns:a16="http://schemas.microsoft.com/office/drawing/2014/main" id="{0FA8FC14-1D16-41DD-9DFE-765246C8D3C1}"/>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27" name="TextBox 26">
            <a:extLst>
              <a:ext uri="{FF2B5EF4-FFF2-40B4-BE49-F238E27FC236}">
                <a16:creationId xmlns:a16="http://schemas.microsoft.com/office/drawing/2014/main" id="{AFD86517-4205-4B79-A9C9-B40EBAE5BC09}"/>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28" name="TextBox 27">
            <a:extLst>
              <a:ext uri="{FF2B5EF4-FFF2-40B4-BE49-F238E27FC236}">
                <a16:creationId xmlns:a16="http://schemas.microsoft.com/office/drawing/2014/main" id="{3BC84E3B-6BF7-4F3A-848D-236DB2FA179E}"/>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
        <p:nvSpPr>
          <p:cNvPr id="49" name="Retângulo 6">
            <a:extLst>
              <a:ext uri="{FF2B5EF4-FFF2-40B4-BE49-F238E27FC236}">
                <a16:creationId xmlns:a16="http://schemas.microsoft.com/office/drawing/2014/main" id="{4B5ED868-5DB6-41FF-96C5-AB1DE2795032}"/>
              </a:ext>
            </a:extLst>
          </p:cNvPr>
          <p:cNvSpPr/>
          <p:nvPr/>
        </p:nvSpPr>
        <p:spPr>
          <a:xfrm>
            <a:off x="5941541" y="1632542"/>
            <a:ext cx="5035324" cy="159550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181893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7897F40-D317-4C6D-9A5B-981252555D6F}"/>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13</a:t>
            </a:fld>
            <a:endParaRPr lang="pt-BR"/>
          </a:p>
        </p:txBody>
      </p:sp>
      <p:cxnSp>
        <p:nvCxnSpPr>
          <p:cNvPr id="9" name="Conector reto 40">
            <a:extLst>
              <a:ext uri="{FF2B5EF4-FFF2-40B4-BE49-F238E27FC236}">
                <a16:creationId xmlns:a16="http://schemas.microsoft.com/office/drawing/2014/main" id="{D85A42F9-395E-4B45-BCD1-EB7B63EE2496}"/>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0" name="Conector reto 42">
            <a:extLst>
              <a:ext uri="{FF2B5EF4-FFF2-40B4-BE49-F238E27FC236}">
                <a16:creationId xmlns:a16="http://schemas.microsoft.com/office/drawing/2014/main" id="{C4E783C5-AB4C-4474-B364-45DEF30ED6DC}"/>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1" name="Conector reto 43">
            <a:extLst>
              <a:ext uri="{FF2B5EF4-FFF2-40B4-BE49-F238E27FC236}">
                <a16:creationId xmlns:a16="http://schemas.microsoft.com/office/drawing/2014/main" id="{366169C6-EDAB-4EC2-AAF7-E86B56F3A70C}"/>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2" name="Conector reto 44">
            <a:extLst>
              <a:ext uri="{FF2B5EF4-FFF2-40B4-BE49-F238E27FC236}">
                <a16:creationId xmlns:a16="http://schemas.microsoft.com/office/drawing/2014/main" id="{374E781E-07B1-4D89-A0D9-68673DB43147}"/>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6" name="Group 18">
            <a:extLst>
              <a:ext uri="{FF2B5EF4-FFF2-40B4-BE49-F238E27FC236}">
                <a16:creationId xmlns:a16="http://schemas.microsoft.com/office/drawing/2014/main" id="{53BDE271-5D8A-41BD-9D89-66E808B756AF}"/>
              </a:ext>
            </a:extLst>
          </p:cNvPr>
          <p:cNvGrpSpPr/>
          <p:nvPr/>
        </p:nvGrpSpPr>
        <p:grpSpPr>
          <a:xfrm>
            <a:off x="746338" y="3565597"/>
            <a:ext cx="10689475" cy="252000"/>
            <a:chOff x="-21049" y="5581468"/>
            <a:chExt cx="9417384" cy="252000"/>
          </a:xfrm>
        </p:grpSpPr>
        <p:sp>
          <p:nvSpPr>
            <p:cNvPr id="27" name="Oval 32">
              <a:extLst>
                <a:ext uri="{FF2B5EF4-FFF2-40B4-BE49-F238E27FC236}">
                  <a16:creationId xmlns:a16="http://schemas.microsoft.com/office/drawing/2014/main" id="{40977176-21B3-483B-BDCE-4FCA67DD13E8}"/>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8" name="Arrow: Right 33">
              <a:extLst>
                <a:ext uri="{FF2B5EF4-FFF2-40B4-BE49-F238E27FC236}">
                  <a16:creationId xmlns:a16="http://schemas.microsoft.com/office/drawing/2014/main" id="{58E2E387-5860-45F4-87D2-4E9A121F34F1}"/>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0" name="TextBox 29">
            <a:extLst>
              <a:ext uri="{FF2B5EF4-FFF2-40B4-BE49-F238E27FC236}">
                <a16:creationId xmlns:a16="http://schemas.microsoft.com/office/drawing/2014/main" id="{EBB8E30B-56EC-46BA-8C1F-BF05EB1457FA}"/>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36" name="TextBox 35">
            <a:extLst>
              <a:ext uri="{FF2B5EF4-FFF2-40B4-BE49-F238E27FC236}">
                <a16:creationId xmlns:a16="http://schemas.microsoft.com/office/drawing/2014/main" id="{8DA509D1-57EC-4146-BE02-89ADA9266939}"/>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37" name="TextBox 36">
            <a:extLst>
              <a:ext uri="{FF2B5EF4-FFF2-40B4-BE49-F238E27FC236}">
                <a16:creationId xmlns:a16="http://schemas.microsoft.com/office/drawing/2014/main" id="{3A918065-65C0-4BF8-9BC1-FA9C85AC36A8}"/>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38" name="TextBox 37">
            <a:extLst>
              <a:ext uri="{FF2B5EF4-FFF2-40B4-BE49-F238E27FC236}">
                <a16:creationId xmlns:a16="http://schemas.microsoft.com/office/drawing/2014/main" id="{8E06B7CA-F2EE-45D2-8F1C-AC63BBC05BC9}"/>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39" name="TextBox 38">
            <a:extLst>
              <a:ext uri="{FF2B5EF4-FFF2-40B4-BE49-F238E27FC236}">
                <a16:creationId xmlns:a16="http://schemas.microsoft.com/office/drawing/2014/main" id="{27B4297E-EF54-4CF2-B989-2690BC38F528}"/>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20" name="Retângulo 6">
            <a:extLst>
              <a:ext uri="{FF2B5EF4-FFF2-40B4-BE49-F238E27FC236}">
                <a16:creationId xmlns:a16="http://schemas.microsoft.com/office/drawing/2014/main" id="{B7BA7507-A8D9-4A7C-8F30-8602F40AA92D}"/>
              </a:ext>
            </a:extLst>
          </p:cNvPr>
          <p:cNvSpPr/>
          <p:nvPr/>
        </p:nvSpPr>
        <p:spPr>
          <a:xfrm>
            <a:off x="8203314" y="3776806"/>
            <a:ext cx="2842537" cy="116318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21" name="TextBox 20">
            <a:extLst>
              <a:ext uri="{FF2B5EF4-FFF2-40B4-BE49-F238E27FC236}">
                <a16:creationId xmlns:a16="http://schemas.microsoft.com/office/drawing/2014/main" id="{5FC9B2C8-FC3F-4FFB-9DD2-D79D7BA68AAC}"/>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22" name="TextBox 21">
            <a:extLst>
              <a:ext uri="{FF2B5EF4-FFF2-40B4-BE49-F238E27FC236}">
                <a16:creationId xmlns:a16="http://schemas.microsoft.com/office/drawing/2014/main" id="{DF6B4544-13FC-41AC-894A-CDB2209FF5B2}"/>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3" name="TextBox 22">
            <a:extLst>
              <a:ext uri="{FF2B5EF4-FFF2-40B4-BE49-F238E27FC236}">
                <a16:creationId xmlns:a16="http://schemas.microsoft.com/office/drawing/2014/main" id="{721C8187-9E6E-4EB5-97F3-662FB9FA407E}"/>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25" name="TextBox 24">
            <a:extLst>
              <a:ext uri="{FF2B5EF4-FFF2-40B4-BE49-F238E27FC236}">
                <a16:creationId xmlns:a16="http://schemas.microsoft.com/office/drawing/2014/main" id="{5D76420C-4E03-426B-B8C5-58FC5D0187F7}"/>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29" name="TextBox 28">
            <a:extLst>
              <a:ext uri="{FF2B5EF4-FFF2-40B4-BE49-F238E27FC236}">
                <a16:creationId xmlns:a16="http://schemas.microsoft.com/office/drawing/2014/main" id="{E5768DA8-B3EE-4C68-9AF6-CE9EF00F6486}"/>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34" name="TextBox 33">
            <a:extLst>
              <a:ext uri="{FF2B5EF4-FFF2-40B4-BE49-F238E27FC236}">
                <a16:creationId xmlns:a16="http://schemas.microsoft.com/office/drawing/2014/main" id="{6C17D281-9AB5-4121-8689-A179497A7EEF}"/>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
        <p:nvSpPr>
          <p:cNvPr id="19" name="Retângulo 6">
            <a:extLst>
              <a:ext uri="{FF2B5EF4-FFF2-40B4-BE49-F238E27FC236}">
                <a16:creationId xmlns:a16="http://schemas.microsoft.com/office/drawing/2014/main" id="{DFE5C133-6E29-48EB-A05D-E94F95AD0370}"/>
              </a:ext>
            </a:extLst>
          </p:cNvPr>
          <p:cNvSpPr/>
          <p:nvPr/>
        </p:nvSpPr>
        <p:spPr>
          <a:xfrm>
            <a:off x="8134327" y="1671697"/>
            <a:ext cx="2842537" cy="159550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37766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14</a:t>
            </a:fld>
            <a:endParaRPr lang="pt-BR"/>
          </a:p>
        </p:txBody>
      </p:sp>
      <p:cxnSp>
        <p:nvCxnSpPr>
          <p:cNvPr id="9" name="Conector reto 40">
            <a:extLst>
              <a:ext uri="{FF2B5EF4-FFF2-40B4-BE49-F238E27FC236}">
                <a16:creationId xmlns:a16="http://schemas.microsoft.com/office/drawing/2014/main" id="{D85A42F9-395E-4B45-BCD1-EB7B63EE2496}"/>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0" name="Conector reto 42">
            <a:extLst>
              <a:ext uri="{FF2B5EF4-FFF2-40B4-BE49-F238E27FC236}">
                <a16:creationId xmlns:a16="http://schemas.microsoft.com/office/drawing/2014/main" id="{C4E783C5-AB4C-4474-B364-45DEF30ED6DC}"/>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1" name="Conector reto 43">
            <a:extLst>
              <a:ext uri="{FF2B5EF4-FFF2-40B4-BE49-F238E27FC236}">
                <a16:creationId xmlns:a16="http://schemas.microsoft.com/office/drawing/2014/main" id="{366169C6-EDAB-4EC2-AAF7-E86B56F3A70C}"/>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2" name="Conector reto 44">
            <a:extLst>
              <a:ext uri="{FF2B5EF4-FFF2-40B4-BE49-F238E27FC236}">
                <a16:creationId xmlns:a16="http://schemas.microsoft.com/office/drawing/2014/main" id="{374E781E-07B1-4D89-A0D9-68673DB43147}"/>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6" name="Group 18">
            <a:extLst>
              <a:ext uri="{FF2B5EF4-FFF2-40B4-BE49-F238E27FC236}">
                <a16:creationId xmlns:a16="http://schemas.microsoft.com/office/drawing/2014/main" id="{53BDE271-5D8A-41BD-9D89-66E808B756AF}"/>
              </a:ext>
            </a:extLst>
          </p:cNvPr>
          <p:cNvGrpSpPr/>
          <p:nvPr/>
        </p:nvGrpSpPr>
        <p:grpSpPr>
          <a:xfrm>
            <a:off x="746338" y="3565597"/>
            <a:ext cx="10689475" cy="252000"/>
            <a:chOff x="-21049" y="5581468"/>
            <a:chExt cx="9417384" cy="252000"/>
          </a:xfrm>
        </p:grpSpPr>
        <p:sp>
          <p:nvSpPr>
            <p:cNvPr id="27" name="Oval 32">
              <a:extLst>
                <a:ext uri="{FF2B5EF4-FFF2-40B4-BE49-F238E27FC236}">
                  <a16:creationId xmlns:a16="http://schemas.microsoft.com/office/drawing/2014/main" id="{40977176-21B3-483B-BDCE-4FCA67DD13E8}"/>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8" name="Arrow: Right 33">
              <a:extLst>
                <a:ext uri="{FF2B5EF4-FFF2-40B4-BE49-F238E27FC236}">
                  <a16:creationId xmlns:a16="http://schemas.microsoft.com/office/drawing/2014/main" id="{58E2E387-5860-45F4-87D2-4E9A121F34F1}"/>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0" name="TextBox 29">
            <a:extLst>
              <a:ext uri="{FF2B5EF4-FFF2-40B4-BE49-F238E27FC236}">
                <a16:creationId xmlns:a16="http://schemas.microsoft.com/office/drawing/2014/main" id="{EBB8E30B-56EC-46BA-8C1F-BF05EB1457FA}"/>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36" name="TextBox 35">
            <a:extLst>
              <a:ext uri="{FF2B5EF4-FFF2-40B4-BE49-F238E27FC236}">
                <a16:creationId xmlns:a16="http://schemas.microsoft.com/office/drawing/2014/main" id="{8DA509D1-57EC-4146-BE02-89ADA9266939}"/>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37" name="TextBox 36">
            <a:extLst>
              <a:ext uri="{FF2B5EF4-FFF2-40B4-BE49-F238E27FC236}">
                <a16:creationId xmlns:a16="http://schemas.microsoft.com/office/drawing/2014/main" id="{3A918065-65C0-4BF8-9BC1-FA9C85AC36A8}"/>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38" name="TextBox 37">
            <a:extLst>
              <a:ext uri="{FF2B5EF4-FFF2-40B4-BE49-F238E27FC236}">
                <a16:creationId xmlns:a16="http://schemas.microsoft.com/office/drawing/2014/main" id="{8E06B7CA-F2EE-45D2-8F1C-AC63BBC05BC9}"/>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39" name="TextBox 38">
            <a:extLst>
              <a:ext uri="{FF2B5EF4-FFF2-40B4-BE49-F238E27FC236}">
                <a16:creationId xmlns:a16="http://schemas.microsoft.com/office/drawing/2014/main" id="{27B4297E-EF54-4CF2-B989-2690BC38F528}"/>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19" name="TextBox 18">
            <a:extLst>
              <a:ext uri="{FF2B5EF4-FFF2-40B4-BE49-F238E27FC236}">
                <a16:creationId xmlns:a16="http://schemas.microsoft.com/office/drawing/2014/main" id="{2194C284-445A-427F-B3DF-E6A5348757C8}"/>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20" name="TextBox 19">
            <a:extLst>
              <a:ext uri="{FF2B5EF4-FFF2-40B4-BE49-F238E27FC236}">
                <a16:creationId xmlns:a16="http://schemas.microsoft.com/office/drawing/2014/main" id="{181A33A0-9E50-4992-A64D-CA876D804453}"/>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1" name="TextBox 20">
            <a:extLst>
              <a:ext uri="{FF2B5EF4-FFF2-40B4-BE49-F238E27FC236}">
                <a16:creationId xmlns:a16="http://schemas.microsoft.com/office/drawing/2014/main" id="{482439E9-4E78-4AFF-B82F-8A152D938B64}"/>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22" name="TextBox 21">
            <a:extLst>
              <a:ext uri="{FF2B5EF4-FFF2-40B4-BE49-F238E27FC236}">
                <a16:creationId xmlns:a16="http://schemas.microsoft.com/office/drawing/2014/main" id="{D97F29CE-C65D-4270-A5F0-3CE82EE065A7}"/>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3" name="TextBox 22">
            <a:extLst>
              <a:ext uri="{FF2B5EF4-FFF2-40B4-BE49-F238E27FC236}">
                <a16:creationId xmlns:a16="http://schemas.microsoft.com/office/drawing/2014/main" id="{DB3A2C17-5E9C-4A2E-AB74-625E2AC9AB0B}"/>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24" name="TextBox 23">
            <a:extLst>
              <a:ext uri="{FF2B5EF4-FFF2-40B4-BE49-F238E27FC236}">
                <a16:creationId xmlns:a16="http://schemas.microsoft.com/office/drawing/2014/main" id="{4CC51CCF-510C-4851-A780-D863E0D2DA20}"/>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25" name="TextBox 24">
            <a:extLst>
              <a:ext uri="{FF2B5EF4-FFF2-40B4-BE49-F238E27FC236}">
                <a16:creationId xmlns:a16="http://schemas.microsoft.com/office/drawing/2014/main" id="{4640E4F4-D529-4CE0-8ECF-631B1F6836C8}"/>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Tree>
    <p:extLst>
      <p:ext uri="{BB962C8B-B14F-4D97-AF65-F5344CB8AC3E}">
        <p14:creationId xmlns:p14="http://schemas.microsoft.com/office/powerpoint/2010/main" val="155741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dirty="0"/>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15</a:t>
            </a:fld>
            <a:endParaRPr lang="pt-BR"/>
          </a:p>
        </p:txBody>
      </p:sp>
      <p:sp>
        <p:nvSpPr>
          <p:cNvPr id="19" name="TextBox 18">
            <a:extLst>
              <a:ext uri="{FF2B5EF4-FFF2-40B4-BE49-F238E27FC236}">
                <a16:creationId xmlns:a16="http://schemas.microsoft.com/office/drawing/2014/main" id="{BEAF0647-D7D2-48E5-85F6-E1D784FA4389}"/>
              </a:ext>
            </a:extLst>
          </p:cNvPr>
          <p:cNvSpPr txBox="1"/>
          <p:nvPr/>
        </p:nvSpPr>
        <p:spPr>
          <a:xfrm>
            <a:off x="2306286" y="4858769"/>
            <a:ext cx="77807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a:t>Transformative impact on the adoption of next generation technology for all public safety disciplines</a:t>
            </a:r>
          </a:p>
        </p:txBody>
      </p:sp>
      <p:cxnSp>
        <p:nvCxnSpPr>
          <p:cNvPr id="20" name="Conector reto 40">
            <a:extLst>
              <a:ext uri="{FF2B5EF4-FFF2-40B4-BE49-F238E27FC236}">
                <a16:creationId xmlns:a16="http://schemas.microsoft.com/office/drawing/2014/main" id="{BD9CDC8C-057D-48D3-BAF3-ADA83A86464E}"/>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1" name="Conector reto 42">
            <a:extLst>
              <a:ext uri="{FF2B5EF4-FFF2-40B4-BE49-F238E27FC236}">
                <a16:creationId xmlns:a16="http://schemas.microsoft.com/office/drawing/2014/main" id="{89EB9887-AB33-475A-B754-8CF63E22DB66}"/>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2" name="Conector reto 43">
            <a:extLst>
              <a:ext uri="{FF2B5EF4-FFF2-40B4-BE49-F238E27FC236}">
                <a16:creationId xmlns:a16="http://schemas.microsoft.com/office/drawing/2014/main" id="{93C5A693-ACD0-4BB9-BA8E-ABF398A57ACC}"/>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3" name="Conector reto 44">
            <a:extLst>
              <a:ext uri="{FF2B5EF4-FFF2-40B4-BE49-F238E27FC236}">
                <a16:creationId xmlns:a16="http://schemas.microsoft.com/office/drawing/2014/main" id="{40DD1286-D90D-4F50-A8AB-79C73F658B47}"/>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4" name="Group 18">
            <a:extLst>
              <a:ext uri="{FF2B5EF4-FFF2-40B4-BE49-F238E27FC236}">
                <a16:creationId xmlns:a16="http://schemas.microsoft.com/office/drawing/2014/main" id="{0FD345ED-F2D5-40CA-83A9-B200C3F581CE}"/>
              </a:ext>
            </a:extLst>
          </p:cNvPr>
          <p:cNvGrpSpPr/>
          <p:nvPr/>
        </p:nvGrpSpPr>
        <p:grpSpPr>
          <a:xfrm>
            <a:off x="746338" y="3565597"/>
            <a:ext cx="10689475" cy="252000"/>
            <a:chOff x="-21049" y="5581468"/>
            <a:chExt cx="9417384" cy="252000"/>
          </a:xfrm>
        </p:grpSpPr>
        <p:sp>
          <p:nvSpPr>
            <p:cNvPr id="25" name="Oval 32">
              <a:extLst>
                <a:ext uri="{FF2B5EF4-FFF2-40B4-BE49-F238E27FC236}">
                  <a16:creationId xmlns:a16="http://schemas.microsoft.com/office/drawing/2014/main" id="{3F0328F8-17E9-4C1D-A112-E3F8EB0A2641}"/>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9" name="Arrow: Right 33">
              <a:extLst>
                <a:ext uri="{FF2B5EF4-FFF2-40B4-BE49-F238E27FC236}">
                  <a16:creationId xmlns:a16="http://schemas.microsoft.com/office/drawing/2014/main" id="{CEB09450-F404-4091-8AFB-CE0C73444B81}"/>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4" name="TextBox 33">
            <a:extLst>
              <a:ext uri="{FF2B5EF4-FFF2-40B4-BE49-F238E27FC236}">
                <a16:creationId xmlns:a16="http://schemas.microsoft.com/office/drawing/2014/main" id="{3A75E274-3596-4E62-BCE8-52F64566F5D2}"/>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35" name="TextBox 34">
            <a:extLst>
              <a:ext uri="{FF2B5EF4-FFF2-40B4-BE49-F238E27FC236}">
                <a16:creationId xmlns:a16="http://schemas.microsoft.com/office/drawing/2014/main" id="{E5CBC04E-8356-4E25-959E-FEA8D7B5ABE3}"/>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40" name="TextBox 39">
            <a:extLst>
              <a:ext uri="{FF2B5EF4-FFF2-40B4-BE49-F238E27FC236}">
                <a16:creationId xmlns:a16="http://schemas.microsoft.com/office/drawing/2014/main" id="{9DA2D0E8-9BC7-410B-90A4-824674FF7B9A}"/>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41" name="TextBox 40">
            <a:extLst>
              <a:ext uri="{FF2B5EF4-FFF2-40B4-BE49-F238E27FC236}">
                <a16:creationId xmlns:a16="http://schemas.microsoft.com/office/drawing/2014/main" id="{905666E7-1422-4B23-B6B1-BB851D21ABCE}"/>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
        <p:nvSpPr>
          <p:cNvPr id="42" name="TextBox 41">
            <a:extLst>
              <a:ext uri="{FF2B5EF4-FFF2-40B4-BE49-F238E27FC236}">
                <a16:creationId xmlns:a16="http://schemas.microsoft.com/office/drawing/2014/main" id="{D5037708-CB17-4EFC-8BB0-C7D868E70626}"/>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43" name="TextBox 42">
            <a:extLst>
              <a:ext uri="{FF2B5EF4-FFF2-40B4-BE49-F238E27FC236}">
                <a16:creationId xmlns:a16="http://schemas.microsoft.com/office/drawing/2014/main" id="{D954D324-D918-4861-84DD-5F1C7B5E3427}"/>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44" name="TextBox 43">
            <a:extLst>
              <a:ext uri="{FF2B5EF4-FFF2-40B4-BE49-F238E27FC236}">
                <a16:creationId xmlns:a16="http://schemas.microsoft.com/office/drawing/2014/main" id="{7F7C8899-C92D-4224-AF88-60CA63804AA1}"/>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45" name="TextBox 44">
            <a:extLst>
              <a:ext uri="{FF2B5EF4-FFF2-40B4-BE49-F238E27FC236}">
                <a16:creationId xmlns:a16="http://schemas.microsoft.com/office/drawing/2014/main" id="{F5990162-5F67-4851-86A9-B5121A584324}"/>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3" name="TextBox 2">
            <a:extLst>
              <a:ext uri="{FF2B5EF4-FFF2-40B4-BE49-F238E27FC236}">
                <a16:creationId xmlns:a16="http://schemas.microsoft.com/office/drawing/2014/main" id="{1BB5579A-FF0C-48FD-A23A-5620B8AB8A1F}"/>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26" name="TextBox 25">
            <a:extLst>
              <a:ext uri="{FF2B5EF4-FFF2-40B4-BE49-F238E27FC236}">
                <a16:creationId xmlns:a16="http://schemas.microsoft.com/office/drawing/2014/main" id="{73E8BAD7-4D68-4DD5-B50F-4FFC200B422D}"/>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7" name="TextBox 26">
            <a:extLst>
              <a:ext uri="{FF2B5EF4-FFF2-40B4-BE49-F238E27FC236}">
                <a16:creationId xmlns:a16="http://schemas.microsoft.com/office/drawing/2014/main" id="{61B515E2-131F-4BF0-82C4-D9A72B127B20}"/>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28" name="TextBox 27">
            <a:extLst>
              <a:ext uri="{FF2B5EF4-FFF2-40B4-BE49-F238E27FC236}">
                <a16:creationId xmlns:a16="http://schemas.microsoft.com/office/drawing/2014/main" id="{C77F38D9-6493-4E43-894D-775FE3A60449}"/>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Tree>
    <p:extLst>
      <p:ext uri="{BB962C8B-B14F-4D97-AF65-F5344CB8AC3E}">
        <p14:creationId xmlns:p14="http://schemas.microsoft.com/office/powerpoint/2010/main" val="2317311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dirty="0"/>
              <a:t>Requirement Analysis</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a:t>Fully understand the Public Safety Organizations (PSOs) processes</a:t>
            </a:r>
          </a:p>
          <a:p>
            <a:pPr lvl="1"/>
            <a:r>
              <a:rPr lang="en-US"/>
              <a:t>Needs, expectations and culture</a:t>
            </a:r>
          </a:p>
          <a:p>
            <a:r>
              <a:rPr lang="en-US"/>
              <a:t>Identification of problems that are deemed as important both by the researchers and the members of the target environment.</a:t>
            </a:r>
          </a:p>
          <a:p>
            <a:r>
              <a:rPr lang="en-US"/>
              <a:t>Establish the gaps and opportunities for novel user interfaces designs</a:t>
            </a:r>
          </a:p>
          <a:p>
            <a:pPr marL="0" indent="0">
              <a:buNone/>
            </a:pPr>
            <a:endParaRPr lang="en-US"/>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16</a:t>
            </a:fld>
            <a:endParaRPr lang="pt-BR"/>
          </a:p>
        </p:txBody>
      </p:sp>
      <p:sp>
        <p:nvSpPr>
          <p:cNvPr id="6" name="TextBox 5">
            <a:extLst>
              <a:ext uri="{FF2B5EF4-FFF2-40B4-BE49-F238E27FC236}">
                <a16:creationId xmlns:a16="http://schemas.microsoft.com/office/drawing/2014/main" id="{E74EB98A-5645-4D1A-B29B-CD246A4DFB56}"/>
              </a:ext>
            </a:extLst>
          </p:cNvPr>
          <p:cNvSpPr txBox="1"/>
          <p:nvPr/>
        </p:nvSpPr>
        <p:spPr>
          <a:xfrm>
            <a:off x="5164270" y="843242"/>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Tree>
    <p:extLst>
      <p:ext uri="{BB962C8B-B14F-4D97-AF65-F5344CB8AC3E}">
        <p14:creationId xmlns:p14="http://schemas.microsoft.com/office/powerpoint/2010/main" val="1817494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a:xfrm>
            <a:off x="838200" y="365127"/>
            <a:ext cx="10515600" cy="1325563"/>
          </a:xfrm>
        </p:spPr>
        <p:txBody>
          <a:bodyPr/>
          <a:lstStyle/>
          <a:p>
            <a:r>
              <a:rPr lang="en-US"/>
              <a:t>Approach</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Collaborate with </a:t>
            </a:r>
            <a:r>
              <a:rPr lang="en-US" dirty="0">
                <a:solidFill>
                  <a:srgbClr val="C00000"/>
                </a:solidFill>
                <a:effectLst>
                  <a:outerShdw blurRad="38100" dist="38100" dir="2700000" algn="tl">
                    <a:srgbClr val="000000">
                      <a:alpha val="43137"/>
                    </a:srgbClr>
                  </a:outerShdw>
                </a:effectLst>
              </a:rPr>
              <a:t>Wake County Emergency Medical Services</a:t>
            </a:r>
          </a:p>
          <a:p>
            <a:r>
              <a:rPr lang="en-US" dirty="0"/>
              <a:t>And also with:</a:t>
            </a:r>
          </a:p>
          <a:p>
            <a:pPr lvl="1"/>
            <a:r>
              <a:rPr lang="en-US" dirty="0"/>
              <a:t>Hillsborough Police Department </a:t>
            </a:r>
          </a:p>
          <a:p>
            <a:pPr lvl="1"/>
            <a:r>
              <a:rPr lang="en-US" dirty="0"/>
              <a:t>Durham Fire Department</a:t>
            </a:r>
          </a:p>
          <a:p>
            <a:r>
              <a:rPr lang="en-US" dirty="0"/>
              <a:t>To fully understand the needs and expectations of first responders in all disciplines</a:t>
            </a:r>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t>17</a:t>
            </a:fld>
            <a:endParaRPr lang="pt-BR"/>
          </a:p>
        </p:txBody>
      </p:sp>
    </p:spTree>
    <p:extLst>
      <p:ext uri="{BB962C8B-B14F-4D97-AF65-F5344CB8AC3E}">
        <p14:creationId xmlns:p14="http://schemas.microsoft.com/office/powerpoint/2010/main" val="1679365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Requirement Analysis - Procedure</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dirty="0"/>
              <a:t>Close observation and documentation of EMS Culture</a:t>
            </a:r>
          </a:p>
          <a:p>
            <a:pPr lvl="1"/>
            <a:r>
              <a:rPr lang="en-US" dirty="0"/>
              <a:t>Meetings and Interviews</a:t>
            </a:r>
          </a:p>
          <a:p>
            <a:pPr lvl="1"/>
            <a:r>
              <a:rPr lang="en-US" dirty="0"/>
              <a:t>Observe training exercises</a:t>
            </a:r>
          </a:p>
          <a:p>
            <a:pPr lvl="1"/>
            <a:r>
              <a:rPr lang="en-US" dirty="0"/>
              <a:t>Shadow operations</a:t>
            </a:r>
          </a:p>
          <a:p>
            <a:pPr lvl="2"/>
            <a:r>
              <a:rPr lang="en-US" dirty="0"/>
              <a:t>Accompany response calls, rescue, when possible</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18</a:t>
            </a:fld>
            <a:endParaRPr lang="pt-BR"/>
          </a:p>
        </p:txBody>
      </p:sp>
    </p:spTree>
    <p:extLst>
      <p:ext uri="{BB962C8B-B14F-4D97-AF65-F5344CB8AC3E}">
        <p14:creationId xmlns:p14="http://schemas.microsoft.com/office/powerpoint/2010/main" val="3387484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Requirement Analysis - Procedure</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a:t>Iterative design of interfaces</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19</a:t>
            </a:fld>
            <a:endParaRPr lang="pt-BR"/>
          </a:p>
        </p:txBody>
      </p:sp>
      <p:graphicFrame>
        <p:nvGraphicFramePr>
          <p:cNvPr id="5" name="Diagram 4">
            <a:extLst>
              <a:ext uri="{FF2B5EF4-FFF2-40B4-BE49-F238E27FC236}">
                <a16:creationId xmlns:a16="http://schemas.microsoft.com/office/drawing/2014/main" id="{3655FFEB-48F8-4A32-BEF4-72826144C893}"/>
              </a:ext>
            </a:extLst>
          </p:cNvPr>
          <p:cNvGraphicFramePr/>
          <p:nvPr>
            <p:extLst>
              <p:ext uri="{D42A27DB-BD31-4B8C-83A1-F6EECF244321}">
                <p14:modId xmlns:p14="http://schemas.microsoft.com/office/powerpoint/2010/main" val="2321823600"/>
              </p:ext>
            </p:extLst>
          </p:nvPr>
        </p:nvGraphicFramePr>
        <p:xfrm>
          <a:off x="3287486" y="2419580"/>
          <a:ext cx="5617028" cy="3757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294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7"/>
            <a:ext cx="10515600" cy="1325563"/>
          </a:xfrm>
        </p:spPr>
        <p:txBody>
          <a:bodyPr/>
          <a:lstStyle/>
          <a:p>
            <a:r>
              <a:rPr lang="pt-BR"/>
              <a:t>About us</a:t>
            </a:r>
            <a:endParaRPr lang="en-US"/>
          </a:p>
        </p:txBody>
      </p:sp>
      <p:pic>
        <p:nvPicPr>
          <p:cNvPr id="7" name="Espaço Reservado para Conteúdo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382879" y="1690690"/>
            <a:ext cx="1735230" cy="1735230"/>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Espaço Reservado para Número de Slide 3"/>
          <p:cNvSpPr>
            <a:spLocks noGrp="1"/>
          </p:cNvSpPr>
          <p:nvPr>
            <p:ph type="sldNum" sz="quarter" idx="12"/>
          </p:nvPr>
        </p:nvSpPr>
        <p:spPr/>
        <p:txBody>
          <a:bodyPr/>
          <a:lstStyle/>
          <a:p>
            <a:fld id="{909F0453-9E77-4A00-85FA-4AA24E2CF13D}" type="slidenum">
              <a:rPr lang="pt-BR" smtClean="0"/>
              <a:pPr/>
              <a:t>2</a:t>
            </a:fld>
            <a:endParaRPr lang="pt-BR"/>
          </a:p>
        </p:txBody>
      </p:sp>
      <p:pic>
        <p:nvPicPr>
          <p:cNvPr id="2050" name="Picture 2" descr="http://virtualreality.duke.edu/wp-content/uploads/2012/11/regis-150x150.png">
            <a:extLst>
              <a:ext uri="{FF2B5EF4-FFF2-40B4-BE49-F238E27FC236}">
                <a16:creationId xmlns:a16="http://schemas.microsoft.com/office/drawing/2014/main" id="{F2CEB238-0EAD-463C-A75E-FCCC50AB7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59" y="1693770"/>
            <a:ext cx="1735230" cy="1735230"/>
          </a:xfrm>
          <a:prstGeom prst="ellipse">
            <a:avLst/>
          </a:prstGeom>
          <a:ln w="63500" cap="rnd">
            <a:no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Espaço Reservado para Conteúdo 5">
            <a:extLst>
              <a:ext uri="{FF2B5EF4-FFF2-40B4-BE49-F238E27FC236}">
                <a16:creationId xmlns:a16="http://schemas.microsoft.com/office/drawing/2014/main" id="{63F096EC-C229-4156-8176-8A5D57F95B92}"/>
              </a:ext>
            </a:extLst>
          </p:cNvPr>
          <p:cNvSpPr>
            <a:spLocks noGrp="1"/>
          </p:cNvSpPr>
          <p:nvPr>
            <p:ph sz="half" idx="2"/>
          </p:nvPr>
        </p:nvSpPr>
        <p:spPr>
          <a:xfrm>
            <a:off x="966149" y="4298248"/>
            <a:ext cx="4597925" cy="1731963"/>
          </a:xfrm>
        </p:spPr>
        <p:txBody>
          <a:bodyPr>
            <a:normAutofit fontScale="85000" lnSpcReduction="20000"/>
          </a:bodyPr>
          <a:lstStyle/>
          <a:p>
            <a:r>
              <a:rPr lang="en-US" dirty="0"/>
              <a:t> Project PI</a:t>
            </a:r>
          </a:p>
          <a:p>
            <a:r>
              <a:rPr lang="en-US" dirty="0"/>
              <a:t>Assistant Research Professor of Mechanical Engineering and Materials Science, and Computer Science</a:t>
            </a:r>
          </a:p>
          <a:p>
            <a:r>
              <a:rPr lang="en-US" dirty="0"/>
              <a:t>Director of the Duke immersive Virtual Environment (</a:t>
            </a:r>
            <a:r>
              <a:rPr lang="en-US" dirty="0" err="1"/>
              <a:t>DiVE</a:t>
            </a:r>
            <a:r>
              <a:rPr lang="en-US" dirty="0"/>
              <a:t>), </a:t>
            </a:r>
            <a:endParaRPr lang="pt-BR" dirty="0"/>
          </a:p>
        </p:txBody>
      </p:sp>
      <p:sp>
        <p:nvSpPr>
          <p:cNvPr id="18" name="TextBox 17">
            <a:extLst>
              <a:ext uri="{FF2B5EF4-FFF2-40B4-BE49-F238E27FC236}">
                <a16:creationId xmlns:a16="http://schemas.microsoft.com/office/drawing/2014/main" id="{BC9805FF-3C1C-4ECF-A133-18F699515B0F}"/>
              </a:ext>
            </a:extLst>
          </p:cNvPr>
          <p:cNvSpPr txBox="1"/>
          <p:nvPr/>
        </p:nvSpPr>
        <p:spPr>
          <a:xfrm>
            <a:off x="6641688" y="3607742"/>
            <a:ext cx="3217612" cy="523220"/>
          </a:xfrm>
          <a:prstGeom prst="rect">
            <a:avLst/>
          </a:prstGeom>
          <a:noFill/>
        </p:spPr>
        <p:txBody>
          <a:bodyPr wrap="square" rtlCol="0">
            <a:spAutoFit/>
          </a:bodyPr>
          <a:lstStyle/>
          <a:p>
            <a:r>
              <a:rPr lang="en-US" sz="2800" dirty="0" err="1">
                <a:latin typeface="Segoe UI" panose="020B0502040204020203" pitchFamily="34" charset="0"/>
                <a:cs typeface="Segoe UI" panose="020B0502040204020203" pitchFamily="34" charset="0"/>
              </a:rPr>
              <a:t>Jerônimo</a:t>
            </a:r>
            <a:r>
              <a:rPr lang="en-US" sz="2800" dirty="0">
                <a:latin typeface="Segoe UI" panose="020B0502040204020203" pitchFamily="34" charset="0"/>
                <a:cs typeface="Segoe UI" panose="020B0502040204020203" pitchFamily="34" charset="0"/>
              </a:rPr>
              <a:t> G. Grandi</a:t>
            </a:r>
          </a:p>
        </p:txBody>
      </p:sp>
      <p:sp>
        <p:nvSpPr>
          <p:cNvPr id="20" name="TextBox 19">
            <a:extLst>
              <a:ext uri="{FF2B5EF4-FFF2-40B4-BE49-F238E27FC236}">
                <a16:creationId xmlns:a16="http://schemas.microsoft.com/office/drawing/2014/main" id="{BC1336DF-2CA1-406F-A66A-A8929F13FA94}"/>
              </a:ext>
            </a:extLst>
          </p:cNvPr>
          <p:cNvSpPr txBox="1"/>
          <p:nvPr/>
        </p:nvSpPr>
        <p:spPr>
          <a:xfrm>
            <a:off x="1943005" y="3606004"/>
            <a:ext cx="2268938" cy="523220"/>
          </a:xfrm>
          <a:prstGeom prst="rect">
            <a:avLst/>
          </a:prstGeom>
          <a:noFill/>
        </p:spPr>
        <p:txBody>
          <a:bodyPr wrap="square" rtlCol="0">
            <a:spAutoFit/>
          </a:bodyPr>
          <a:lstStyle/>
          <a:p>
            <a:r>
              <a:rPr lang="en-US" sz="2800">
                <a:latin typeface="Segoe UI" panose="020B0502040204020203" pitchFamily="34" charset="0"/>
                <a:cs typeface="Segoe UI" panose="020B0502040204020203" pitchFamily="34" charset="0"/>
              </a:rPr>
              <a:t>Regis </a:t>
            </a:r>
            <a:r>
              <a:rPr lang="en-US" sz="2800" err="1">
                <a:latin typeface="Segoe UI" panose="020B0502040204020203" pitchFamily="34" charset="0"/>
                <a:cs typeface="Segoe UI" panose="020B0502040204020203" pitchFamily="34" charset="0"/>
              </a:rPr>
              <a:t>Kopper</a:t>
            </a:r>
            <a:endParaRPr lang="en-US" sz="280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4EA3E55-704E-4269-91BB-A08A457B6BDB}"/>
              </a:ext>
            </a:extLst>
          </p:cNvPr>
          <p:cNvSpPr txBox="1"/>
          <p:nvPr/>
        </p:nvSpPr>
        <p:spPr>
          <a:xfrm>
            <a:off x="1385740" y="4496586"/>
            <a:ext cx="184731" cy="369332"/>
          </a:xfrm>
          <a:prstGeom prst="rect">
            <a:avLst/>
          </a:prstGeom>
          <a:noFill/>
        </p:spPr>
        <p:txBody>
          <a:bodyPr wrap="none" rtlCol="0">
            <a:spAutoFit/>
          </a:bodyPr>
          <a:lstStyle/>
          <a:p>
            <a:endParaRPr lang="en-US"/>
          </a:p>
        </p:txBody>
      </p:sp>
      <p:sp>
        <p:nvSpPr>
          <p:cNvPr id="22" name="Espaço Reservado para Conteúdo 5">
            <a:extLst>
              <a:ext uri="{FF2B5EF4-FFF2-40B4-BE49-F238E27FC236}">
                <a16:creationId xmlns:a16="http://schemas.microsoft.com/office/drawing/2014/main" id="{D0ABC6C3-6CE8-42B6-A0CE-E5971D2609B8}"/>
              </a:ext>
            </a:extLst>
          </p:cNvPr>
          <p:cNvSpPr txBox="1">
            <a:spLocks/>
          </p:cNvSpPr>
          <p:nvPr/>
        </p:nvSpPr>
        <p:spPr>
          <a:xfrm>
            <a:off x="6393255" y="4222547"/>
            <a:ext cx="4597925" cy="1731963"/>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000" dirty="0"/>
              <a:t>Postdoctoral Associate – DiVE Lab</a:t>
            </a:r>
          </a:p>
          <a:p>
            <a:r>
              <a:rPr lang="pt-BR" sz="2000" dirty="0"/>
              <a:t>Ph.D. in Computer Science</a:t>
            </a:r>
          </a:p>
        </p:txBody>
      </p:sp>
    </p:spTree>
    <p:extLst>
      <p:ext uri="{BB962C8B-B14F-4D97-AF65-F5344CB8AC3E}">
        <p14:creationId xmlns:p14="http://schemas.microsoft.com/office/powerpoint/2010/main" val="1527930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Requirement Analysis - Outcome</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a:t>Documentation detailing the discoveries from the research</a:t>
            </a:r>
          </a:p>
          <a:p>
            <a:pPr lvl="1"/>
            <a:r>
              <a:rPr lang="en-US"/>
              <a:t> Public Safety User Interface Resource Library</a:t>
            </a:r>
          </a:p>
          <a:p>
            <a:r>
              <a:rPr lang="en-US"/>
              <a:t>Inform the community about the potential of virtual reality to improve first responder communication and operations </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20</a:t>
            </a:fld>
            <a:endParaRPr lang="pt-BR"/>
          </a:p>
        </p:txBody>
      </p:sp>
    </p:spTree>
    <p:extLst>
      <p:ext uri="{BB962C8B-B14F-4D97-AF65-F5344CB8AC3E}">
        <p14:creationId xmlns:p14="http://schemas.microsoft.com/office/powerpoint/2010/main" val="4138453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a:xfrm>
            <a:off x="838200" y="365127"/>
            <a:ext cx="10515600" cy="1325563"/>
          </a:xfrm>
        </p:spPr>
        <p:txBody>
          <a:bodyPr/>
          <a:lstStyle/>
          <a:p>
            <a:r>
              <a:rPr lang="en-US"/>
              <a:t>Agenda</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Project Motivation</a:t>
            </a:r>
          </a:p>
          <a:p>
            <a:r>
              <a:rPr lang="en-US" dirty="0"/>
              <a:t>Background on User Interfaces</a:t>
            </a:r>
          </a:p>
          <a:p>
            <a:r>
              <a:rPr lang="en-US" dirty="0"/>
              <a:t>Goals</a:t>
            </a:r>
          </a:p>
          <a:p>
            <a:r>
              <a:rPr lang="en-US" dirty="0"/>
              <a:t>Approach</a:t>
            </a:r>
          </a:p>
          <a:p>
            <a:r>
              <a:rPr lang="en-US" dirty="0"/>
              <a:t>Project Overview</a:t>
            </a:r>
          </a:p>
          <a:p>
            <a:r>
              <a:rPr lang="en-US" dirty="0"/>
              <a:t>Focus on the Requirement Analysis</a:t>
            </a:r>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t>3</a:t>
            </a:fld>
            <a:endParaRPr lang="pt-BR"/>
          </a:p>
        </p:txBody>
      </p:sp>
    </p:spTree>
    <p:extLst>
      <p:ext uri="{BB962C8B-B14F-4D97-AF65-F5344CB8AC3E}">
        <p14:creationId xmlns:p14="http://schemas.microsoft.com/office/powerpoint/2010/main" val="3142534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a:xfrm>
            <a:off x="838200" y="365127"/>
            <a:ext cx="10515600" cy="1325563"/>
          </a:xfrm>
        </p:spPr>
        <p:txBody>
          <a:bodyPr/>
          <a:lstStyle/>
          <a:p>
            <a:r>
              <a:rPr lang="en-US"/>
              <a:t>Project Motivation</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a:t>FirstNet: new era of crisis management</a:t>
            </a:r>
          </a:p>
          <a:p>
            <a:pPr lvl="1"/>
            <a:r>
              <a:rPr lang="en-US"/>
              <a:t>Enable interoperable single high-speed broadband LTE network </a:t>
            </a:r>
          </a:p>
          <a:p>
            <a:pPr lvl="1"/>
            <a:r>
              <a:rPr lang="en-US"/>
              <a:t>Handle critical situations that goes beyond a common voice communication channel</a:t>
            </a:r>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t>4</a:t>
            </a:fld>
            <a:endParaRPr lang="pt-BR"/>
          </a:p>
        </p:txBody>
      </p:sp>
    </p:spTree>
    <p:extLst>
      <p:ext uri="{BB962C8B-B14F-4D97-AF65-F5344CB8AC3E}">
        <p14:creationId xmlns:p14="http://schemas.microsoft.com/office/powerpoint/2010/main" val="3992946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p:txBody>
          <a:bodyPr/>
          <a:lstStyle/>
          <a:p>
            <a:r>
              <a:rPr lang="en-US"/>
              <a:t>Project Motivation</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FirstNet: new era of crisis management</a:t>
            </a:r>
          </a:p>
          <a:p>
            <a:pPr lvl="1"/>
            <a:r>
              <a:rPr lang="en-US" dirty="0"/>
              <a:t>Enable interoperable single high-speed broadband LTE network </a:t>
            </a:r>
          </a:p>
          <a:p>
            <a:pPr lvl="1"/>
            <a:r>
              <a:rPr lang="en-US" dirty="0"/>
              <a:t>Handle critical situations that goes beyond a common voice communication channel</a:t>
            </a:r>
          </a:p>
          <a:p>
            <a:r>
              <a:rPr lang="en-US" dirty="0"/>
              <a:t>First responders will have the opportunity to: </a:t>
            </a:r>
          </a:p>
          <a:p>
            <a:pPr lvl="1"/>
            <a:r>
              <a:rPr lang="en-US" dirty="0"/>
              <a:t>Learn the precise location of indoor and outdoor points of interest</a:t>
            </a:r>
          </a:p>
          <a:p>
            <a:pPr lvl="1"/>
            <a:r>
              <a:rPr lang="en-US" dirty="0"/>
              <a:t>Receive real-time data analytics that are relevant to the mission</a:t>
            </a:r>
          </a:p>
          <a:p>
            <a:pPr lvl="1"/>
            <a:r>
              <a:rPr lang="en-US" dirty="0"/>
              <a:t>Have assurances for clear and reliable mission critical voice communications</a:t>
            </a:r>
          </a:p>
          <a:p>
            <a:endParaRPr lang="en-US" dirty="0"/>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p:txBody>
          <a:bodyPr/>
          <a:lstStyle/>
          <a:p>
            <a:fld id="{909F0453-9E77-4A00-85FA-4AA24E2CF13D}" type="slidenum">
              <a:rPr lang="pt-BR" smtClean="0"/>
              <a:t>5</a:t>
            </a:fld>
            <a:endParaRPr lang="pt-BR"/>
          </a:p>
        </p:txBody>
      </p:sp>
    </p:spTree>
    <p:extLst>
      <p:ext uri="{BB962C8B-B14F-4D97-AF65-F5344CB8AC3E}">
        <p14:creationId xmlns:p14="http://schemas.microsoft.com/office/powerpoint/2010/main" val="390482052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p:txBody>
          <a:bodyPr/>
          <a:lstStyle/>
          <a:p>
            <a:r>
              <a:rPr lang="en-US"/>
              <a:t>Project Motivation</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FirstNet: new era of crisis management</a:t>
            </a:r>
          </a:p>
          <a:p>
            <a:pPr lvl="1"/>
            <a:r>
              <a:rPr lang="en-US" dirty="0"/>
              <a:t>Enable interoperable single high-speed broadband LTE network </a:t>
            </a:r>
          </a:p>
          <a:p>
            <a:pPr lvl="1"/>
            <a:r>
              <a:rPr lang="en-US" dirty="0"/>
              <a:t>Handle critical situations that goes beyond a common voice communication channel</a:t>
            </a:r>
          </a:p>
          <a:p>
            <a:r>
              <a:rPr lang="en-US" dirty="0"/>
              <a:t>First responders will have the opportunity to: </a:t>
            </a:r>
          </a:p>
          <a:p>
            <a:pPr lvl="1"/>
            <a:r>
              <a:rPr lang="en-US" dirty="0"/>
              <a:t>Learn the precise location of indoor and outdoor points of interest</a:t>
            </a:r>
          </a:p>
          <a:p>
            <a:pPr lvl="1"/>
            <a:r>
              <a:rPr lang="en-US" dirty="0"/>
              <a:t>Receive real-time data analytics that are relevant to the mission</a:t>
            </a:r>
          </a:p>
          <a:p>
            <a:pPr lvl="1"/>
            <a:r>
              <a:rPr lang="en-US" dirty="0"/>
              <a:t>Have assurances for clear and reliable mission critical voice communications</a:t>
            </a:r>
          </a:p>
          <a:p>
            <a:endParaRPr lang="en-US" dirty="0"/>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p:txBody>
          <a:bodyPr/>
          <a:lstStyle/>
          <a:p>
            <a:fld id="{909F0453-9E77-4A00-85FA-4AA24E2CF13D}" type="slidenum">
              <a:rPr lang="pt-BR" smtClean="0"/>
              <a:t>6</a:t>
            </a:fld>
            <a:endParaRPr lang="pt-BR"/>
          </a:p>
        </p:txBody>
      </p:sp>
      <p:sp>
        <p:nvSpPr>
          <p:cNvPr id="7" name="TextBox 6">
            <a:extLst>
              <a:ext uri="{FF2B5EF4-FFF2-40B4-BE49-F238E27FC236}">
                <a16:creationId xmlns:a16="http://schemas.microsoft.com/office/drawing/2014/main" id="{53B1BC8E-E82D-4C14-9DAF-28252A41D708}"/>
              </a:ext>
            </a:extLst>
          </p:cNvPr>
          <p:cNvSpPr txBox="1"/>
          <p:nvPr/>
        </p:nvSpPr>
        <p:spPr>
          <a:xfrm>
            <a:off x="2205650" y="5037189"/>
            <a:ext cx="7780700"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a:t>Improve mission success</a:t>
            </a:r>
          </a:p>
        </p:txBody>
      </p:sp>
    </p:spTree>
    <p:extLst>
      <p:ext uri="{BB962C8B-B14F-4D97-AF65-F5344CB8AC3E}">
        <p14:creationId xmlns:p14="http://schemas.microsoft.com/office/powerpoint/2010/main" val="374995205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08BF-2D03-4FF7-BECC-1218C0488C2A}"/>
              </a:ext>
            </a:extLst>
          </p:cNvPr>
          <p:cNvSpPr>
            <a:spLocks noGrp="1"/>
          </p:cNvSpPr>
          <p:nvPr>
            <p:ph type="title"/>
          </p:nvPr>
        </p:nvSpPr>
        <p:spPr>
          <a:xfrm>
            <a:off x="838199" y="365127"/>
            <a:ext cx="10654225" cy="1325563"/>
          </a:xfrm>
        </p:spPr>
        <p:txBody>
          <a:bodyPr/>
          <a:lstStyle/>
          <a:p>
            <a:r>
              <a:rPr lang="en-US" dirty="0"/>
              <a:t>Background on User Interfaces – Visualization Interfaces</a:t>
            </a:r>
          </a:p>
        </p:txBody>
      </p:sp>
      <p:sp>
        <p:nvSpPr>
          <p:cNvPr id="4" name="Slide Number Placeholder 3">
            <a:extLst>
              <a:ext uri="{FF2B5EF4-FFF2-40B4-BE49-F238E27FC236}">
                <a16:creationId xmlns:a16="http://schemas.microsoft.com/office/drawing/2014/main" id="{E9849B10-11F9-4F81-988C-D55342F8B1B6}"/>
              </a:ext>
            </a:extLst>
          </p:cNvPr>
          <p:cNvSpPr>
            <a:spLocks noGrp="1"/>
          </p:cNvSpPr>
          <p:nvPr>
            <p:ph type="sldNum" sz="quarter" idx="12"/>
          </p:nvPr>
        </p:nvSpPr>
        <p:spPr/>
        <p:txBody>
          <a:bodyPr/>
          <a:lstStyle/>
          <a:p>
            <a:fld id="{909F0453-9E77-4A00-85FA-4AA24E2CF13D}" type="slidenum">
              <a:rPr lang="pt-BR" smtClean="0"/>
              <a:pPr/>
              <a:t>7</a:t>
            </a:fld>
            <a:endParaRPr lang="pt-BR"/>
          </a:p>
        </p:txBody>
      </p:sp>
      <p:grpSp>
        <p:nvGrpSpPr>
          <p:cNvPr id="5" name="Group 4">
            <a:extLst>
              <a:ext uri="{FF2B5EF4-FFF2-40B4-BE49-F238E27FC236}">
                <a16:creationId xmlns:a16="http://schemas.microsoft.com/office/drawing/2014/main" id="{FB324192-111A-4608-93E6-B14EE560834A}"/>
              </a:ext>
            </a:extLst>
          </p:cNvPr>
          <p:cNvGrpSpPr/>
          <p:nvPr/>
        </p:nvGrpSpPr>
        <p:grpSpPr>
          <a:xfrm>
            <a:off x="3519948" y="2252662"/>
            <a:ext cx="2543123" cy="2987114"/>
            <a:chOff x="838200" y="2256271"/>
            <a:chExt cx="2543123" cy="2987114"/>
          </a:xfrm>
        </p:grpSpPr>
        <p:pic>
          <p:nvPicPr>
            <p:cNvPr id="6" name="Content Placeholder 5" descr="A person standing in front of a building&#10;&#10;Description generated with high confidence">
              <a:extLst>
                <a:ext uri="{FF2B5EF4-FFF2-40B4-BE49-F238E27FC236}">
                  <a16:creationId xmlns:a16="http://schemas.microsoft.com/office/drawing/2014/main" id="{F1CDB49B-FD1C-4ADE-A425-851475840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90" t="6270" r="23655" b="7718"/>
            <a:stretch/>
          </p:blipFill>
          <p:spPr>
            <a:xfrm>
              <a:off x="838200" y="2625603"/>
              <a:ext cx="2543123" cy="2243158"/>
            </a:xfrm>
            <a:prstGeom prst="rect">
              <a:avLst/>
            </a:prstGeom>
          </p:spPr>
        </p:pic>
        <p:sp>
          <p:nvSpPr>
            <p:cNvPr id="7" name="TextBox 47">
              <a:extLst>
                <a:ext uri="{FF2B5EF4-FFF2-40B4-BE49-F238E27FC236}">
                  <a16:creationId xmlns:a16="http://schemas.microsoft.com/office/drawing/2014/main" id="{A2F26B64-CAA7-4DEB-8105-AD04A5C6AA87}"/>
                </a:ext>
              </a:extLst>
            </p:cNvPr>
            <p:cNvSpPr txBox="1"/>
            <p:nvPr/>
          </p:nvSpPr>
          <p:spPr>
            <a:xfrm>
              <a:off x="1703432" y="2256271"/>
              <a:ext cx="812658"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CAVEs</a:t>
              </a:r>
            </a:p>
          </p:txBody>
        </p:sp>
        <p:sp>
          <p:nvSpPr>
            <p:cNvPr id="8" name="CaixaDeTexto 39">
              <a:extLst>
                <a:ext uri="{FF2B5EF4-FFF2-40B4-BE49-F238E27FC236}">
                  <a16:creationId xmlns:a16="http://schemas.microsoft.com/office/drawing/2014/main" id="{8B8E4821-3133-49EE-83EC-48AA0D99AE88}"/>
                </a:ext>
              </a:extLst>
            </p:cNvPr>
            <p:cNvSpPr txBox="1"/>
            <p:nvPr/>
          </p:nvSpPr>
          <p:spPr>
            <a:xfrm>
              <a:off x="838200"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DiVE Cave</a:t>
              </a:r>
              <a:endParaRPr lang="pt-BR" sz="1400">
                <a:latin typeface="Segoe UI Light" panose="020B0502040204020203" pitchFamily="34" charset="0"/>
                <a:cs typeface="Segoe UI Light" panose="020B0502040204020203" pitchFamily="34" charset="0"/>
              </a:endParaRPr>
            </a:p>
          </p:txBody>
        </p:sp>
      </p:grpSp>
      <p:grpSp>
        <p:nvGrpSpPr>
          <p:cNvPr id="9" name="Group 8">
            <a:extLst>
              <a:ext uri="{FF2B5EF4-FFF2-40B4-BE49-F238E27FC236}">
                <a16:creationId xmlns:a16="http://schemas.microsoft.com/office/drawing/2014/main" id="{44363CB3-5668-489B-A455-52F2CA7449D9}"/>
              </a:ext>
            </a:extLst>
          </p:cNvPr>
          <p:cNvGrpSpPr/>
          <p:nvPr/>
        </p:nvGrpSpPr>
        <p:grpSpPr>
          <a:xfrm>
            <a:off x="767304" y="2252662"/>
            <a:ext cx="2576052" cy="2987114"/>
            <a:chOff x="3519948" y="2256271"/>
            <a:chExt cx="2576052" cy="2987114"/>
          </a:xfrm>
        </p:grpSpPr>
        <p:pic>
          <p:nvPicPr>
            <p:cNvPr id="10" name="Picture 9" descr="A picture containing sky, indoor&#10;&#10;Description generated with high confidence">
              <a:extLst>
                <a:ext uri="{FF2B5EF4-FFF2-40B4-BE49-F238E27FC236}">
                  <a16:creationId xmlns:a16="http://schemas.microsoft.com/office/drawing/2014/main" id="{4677AE10-B9F2-4BBA-9D50-A895A47E1A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13" r="26817"/>
            <a:stretch/>
          </p:blipFill>
          <p:spPr>
            <a:xfrm>
              <a:off x="3519948" y="2625603"/>
              <a:ext cx="2576052" cy="2241232"/>
            </a:xfrm>
            <a:prstGeom prst="rect">
              <a:avLst/>
            </a:prstGeom>
          </p:spPr>
        </p:pic>
        <p:sp>
          <p:nvSpPr>
            <p:cNvPr id="11" name="TextBox 47">
              <a:extLst>
                <a:ext uri="{FF2B5EF4-FFF2-40B4-BE49-F238E27FC236}">
                  <a16:creationId xmlns:a16="http://schemas.microsoft.com/office/drawing/2014/main" id="{3F8DCE05-718F-4C62-AE2D-00C35B7F2334}"/>
                </a:ext>
              </a:extLst>
            </p:cNvPr>
            <p:cNvSpPr txBox="1"/>
            <p:nvPr/>
          </p:nvSpPr>
          <p:spPr>
            <a:xfrm>
              <a:off x="4240350" y="2256271"/>
              <a:ext cx="1135247"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VR HMDs</a:t>
              </a:r>
            </a:p>
          </p:txBody>
        </p:sp>
        <p:sp>
          <p:nvSpPr>
            <p:cNvPr id="12" name="CaixaDeTexto 39">
              <a:extLst>
                <a:ext uri="{FF2B5EF4-FFF2-40B4-BE49-F238E27FC236}">
                  <a16:creationId xmlns:a16="http://schemas.microsoft.com/office/drawing/2014/main" id="{8D589398-5250-40AD-9E0C-B20F9E791151}"/>
                </a:ext>
              </a:extLst>
            </p:cNvPr>
            <p:cNvSpPr txBox="1"/>
            <p:nvPr/>
          </p:nvSpPr>
          <p:spPr>
            <a:xfrm>
              <a:off x="3552877"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HTC Vive</a:t>
              </a:r>
              <a:endParaRPr lang="pt-BR" sz="1400">
                <a:latin typeface="Segoe UI Light" panose="020B0502040204020203" pitchFamily="34" charset="0"/>
                <a:cs typeface="Segoe UI Light" panose="020B0502040204020203" pitchFamily="34" charset="0"/>
              </a:endParaRPr>
            </a:p>
          </p:txBody>
        </p:sp>
      </p:grpSp>
      <p:grpSp>
        <p:nvGrpSpPr>
          <p:cNvPr id="13" name="Group 12">
            <a:extLst>
              <a:ext uri="{FF2B5EF4-FFF2-40B4-BE49-F238E27FC236}">
                <a16:creationId xmlns:a16="http://schemas.microsoft.com/office/drawing/2014/main" id="{C09FC8AB-5E0C-4198-90B4-72EEA30B31D4}"/>
              </a:ext>
            </a:extLst>
          </p:cNvPr>
          <p:cNvGrpSpPr/>
          <p:nvPr/>
        </p:nvGrpSpPr>
        <p:grpSpPr>
          <a:xfrm>
            <a:off x="6032933" y="2257424"/>
            <a:ext cx="3012363" cy="2985961"/>
            <a:chOff x="6032933" y="2257424"/>
            <a:chExt cx="3012363" cy="2985961"/>
          </a:xfrm>
        </p:grpSpPr>
        <p:pic>
          <p:nvPicPr>
            <p:cNvPr id="14" name="Picture 13" descr="A person wearing a hat&#10;&#10;Description generated with high confidence">
              <a:extLst>
                <a:ext uri="{FF2B5EF4-FFF2-40B4-BE49-F238E27FC236}">
                  <a16:creationId xmlns:a16="http://schemas.microsoft.com/office/drawing/2014/main" id="{050FB910-37CB-472F-921E-B536741730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08" r="12532"/>
            <a:stretch/>
          </p:blipFill>
          <p:spPr>
            <a:xfrm>
              <a:off x="6234625" y="2625603"/>
              <a:ext cx="2576052" cy="2243158"/>
            </a:xfrm>
            <a:prstGeom prst="rect">
              <a:avLst/>
            </a:prstGeom>
          </p:spPr>
        </p:pic>
        <p:sp>
          <p:nvSpPr>
            <p:cNvPr id="15" name="TextBox 47">
              <a:extLst>
                <a:ext uri="{FF2B5EF4-FFF2-40B4-BE49-F238E27FC236}">
                  <a16:creationId xmlns:a16="http://schemas.microsoft.com/office/drawing/2014/main" id="{475EC2D5-3BF8-4D66-83C4-B30F06D41661}"/>
                </a:ext>
              </a:extLst>
            </p:cNvPr>
            <p:cNvSpPr txBox="1"/>
            <p:nvPr/>
          </p:nvSpPr>
          <p:spPr>
            <a:xfrm>
              <a:off x="6032933" y="2257424"/>
              <a:ext cx="3012363"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Head-mounted See-through</a:t>
              </a:r>
            </a:p>
          </p:txBody>
        </p:sp>
        <p:sp>
          <p:nvSpPr>
            <p:cNvPr id="16" name="CaixaDeTexto 39">
              <a:extLst>
                <a:ext uri="{FF2B5EF4-FFF2-40B4-BE49-F238E27FC236}">
                  <a16:creationId xmlns:a16="http://schemas.microsoft.com/office/drawing/2014/main" id="{C01A1B65-E12B-4C2D-9D77-B5385FD88FE2}"/>
                </a:ext>
              </a:extLst>
            </p:cNvPr>
            <p:cNvSpPr txBox="1"/>
            <p:nvPr/>
          </p:nvSpPr>
          <p:spPr>
            <a:xfrm>
              <a:off x="6267554"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Microsoft Hololens</a:t>
              </a:r>
              <a:endParaRPr lang="pt-BR" sz="1400">
                <a:latin typeface="Segoe UI Light" panose="020B0502040204020203" pitchFamily="34" charset="0"/>
                <a:cs typeface="Segoe UI Light" panose="020B0502040204020203" pitchFamily="34" charset="0"/>
              </a:endParaRPr>
            </a:p>
          </p:txBody>
        </p:sp>
      </p:grpSp>
      <p:grpSp>
        <p:nvGrpSpPr>
          <p:cNvPr id="17" name="Group 16">
            <a:extLst>
              <a:ext uri="{FF2B5EF4-FFF2-40B4-BE49-F238E27FC236}">
                <a16:creationId xmlns:a16="http://schemas.microsoft.com/office/drawing/2014/main" id="{6D353406-7939-4CC4-9195-F3257030F8A4}"/>
              </a:ext>
            </a:extLst>
          </p:cNvPr>
          <p:cNvGrpSpPr/>
          <p:nvPr/>
        </p:nvGrpSpPr>
        <p:grpSpPr>
          <a:xfrm>
            <a:off x="8949302" y="2257424"/>
            <a:ext cx="2576052" cy="2985961"/>
            <a:chOff x="8949302" y="2257424"/>
            <a:chExt cx="2576052" cy="2985961"/>
          </a:xfrm>
        </p:grpSpPr>
        <p:pic>
          <p:nvPicPr>
            <p:cNvPr id="18" name="Picture 17">
              <a:extLst>
                <a:ext uri="{FF2B5EF4-FFF2-40B4-BE49-F238E27FC236}">
                  <a16:creationId xmlns:a16="http://schemas.microsoft.com/office/drawing/2014/main" id="{8AC5BFD5-5D91-4AF8-AA47-2533282629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655" r="23157"/>
            <a:stretch/>
          </p:blipFill>
          <p:spPr>
            <a:xfrm>
              <a:off x="8949302" y="2625603"/>
              <a:ext cx="2543123" cy="2241232"/>
            </a:xfrm>
            <a:prstGeom prst="rect">
              <a:avLst/>
            </a:prstGeom>
          </p:spPr>
        </p:pic>
        <p:sp>
          <p:nvSpPr>
            <p:cNvPr id="19" name="TextBox 47">
              <a:extLst>
                <a:ext uri="{FF2B5EF4-FFF2-40B4-BE49-F238E27FC236}">
                  <a16:creationId xmlns:a16="http://schemas.microsoft.com/office/drawing/2014/main" id="{499154B8-3CFE-445D-B3DD-B3EBAA755E4A}"/>
                </a:ext>
              </a:extLst>
            </p:cNvPr>
            <p:cNvSpPr txBox="1"/>
            <p:nvPr/>
          </p:nvSpPr>
          <p:spPr>
            <a:xfrm>
              <a:off x="9613164" y="2257424"/>
              <a:ext cx="1215397"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Mobile AR</a:t>
              </a:r>
            </a:p>
          </p:txBody>
        </p:sp>
        <p:sp>
          <p:nvSpPr>
            <p:cNvPr id="20" name="CaixaDeTexto 39">
              <a:extLst>
                <a:ext uri="{FF2B5EF4-FFF2-40B4-BE49-F238E27FC236}">
                  <a16:creationId xmlns:a16="http://schemas.microsoft.com/office/drawing/2014/main" id="{C245BBC9-46BE-477F-A6FF-D7F062127DF0}"/>
                </a:ext>
              </a:extLst>
            </p:cNvPr>
            <p:cNvSpPr txBox="1"/>
            <p:nvPr/>
          </p:nvSpPr>
          <p:spPr>
            <a:xfrm>
              <a:off x="8982231"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Google ARCore</a:t>
              </a:r>
              <a:endParaRPr lang="pt-BR" sz="1400">
                <a:latin typeface="Segoe UI Light" panose="020B0502040204020203" pitchFamily="34" charset="0"/>
                <a:cs typeface="Segoe UI Light" panose="020B0502040204020203" pitchFamily="34" charset="0"/>
              </a:endParaRPr>
            </a:p>
          </p:txBody>
        </p:sp>
      </p:grpSp>
      <p:pic>
        <p:nvPicPr>
          <p:cNvPr id="21" name="Picture 20">
            <a:extLst>
              <a:ext uri="{FF2B5EF4-FFF2-40B4-BE49-F238E27FC236}">
                <a16:creationId xmlns:a16="http://schemas.microsoft.com/office/drawing/2014/main" id="{91EE8ED8-10B8-43C8-B03F-700FB003F260}"/>
              </a:ext>
            </a:extLst>
          </p:cNvPr>
          <p:cNvPicPr>
            <a:picLocks noChangeAspect="1"/>
          </p:cNvPicPr>
          <p:nvPr/>
        </p:nvPicPr>
        <p:blipFill rotWithShape="1">
          <a:blip r:embed="rId7">
            <a:extLst>
              <a:ext uri="{28A0092B-C50C-407E-A947-70E740481C1C}">
                <a14:useLocalDpi xmlns:a14="http://schemas.microsoft.com/office/drawing/2010/main" val="0"/>
              </a:ext>
            </a:extLst>
          </a:blip>
          <a:srcRect l="33309" t="24444" r="38879" b="16731"/>
          <a:stretch/>
        </p:blipFill>
        <p:spPr>
          <a:xfrm>
            <a:off x="3514910" y="2621994"/>
            <a:ext cx="2543123" cy="2241232"/>
          </a:xfrm>
          <a:prstGeom prst="rect">
            <a:avLst/>
          </a:prstGeom>
        </p:spPr>
      </p:pic>
    </p:spTree>
    <p:extLst>
      <p:ext uri="{BB962C8B-B14F-4D97-AF65-F5344CB8AC3E}">
        <p14:creationId xmlns:p14="http://schemas.microsoft.com/office/powerpoint/2010/main" val="4043433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9F0453-9E77-4A00-85FA-4AA24E2CF13D}" type="slidenum">
              <a:rPr lang="pt-BR" smtClean="0"/>
              <a:t>8</a:t>
            </a:fld>
            <a:endParaRPr lang="pt-BR"/>
          </a:p>
        </p:txBody>
      </p:sp>
      <p:sp>
        <p:nvSpPr>
          <p:cNvPr id="13" name="Title 4">
            <a:extLst>
              <a:ext uri="{FF2B5EF4-FFF2-40B4-BE49-F238E27FC236}">
                <a16:creationId xmlns:a16="http://schemas.microsoft.com/office/drawing/2014/main" id="{9F726098-C785-4F62-B7F2-B5F2987386D2}"/>
              </a:ext>
            </a:extLst>
          </p:cNvPr>
          <p:cNvSpPr txBox="1">
            <a:spLocks/>
          </p:cNvSpPr>
          <p:nvPr/>
        </p:nvSpPr>
        <p:spPr>
          <a:xfrm>
            <a:off x="411481" y="198857"/>
            <a:ext cx="4251513" cy="70285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kern="1200" dirty="0">
                <a:solidFill>
                  <a:schemeClr val="tx1"/>
                </a:solidFill>
                <a:latin typeface="+mj-lt"/>
                <a:ea typeface="+mj-ea"/>
                <a:cs typeface="+mj-cs"/>
              </a:defRPr>
            </a:lvl1pPr>
          </a:lstStyle>
          <a:p>
            <a:endParaRPr lang="pt-BR">
              <a:effectLst>
                <a:outerShdw blurRad="38100" dist="38100" dir="2700000" algn="tl">
                  <a:srgbClr val="000000">
                    <a:alpha val="43137"/>
                  </a:srgbClr>
                </a:outerShdw>
              </a:effectLst>
            </a:endParaRPr>
          </a:p>
        </p:txBody>
      </p:sp>
      <p:pic>
        <p:nvPicPr>
          <p:cNvPr id="8" name="Project North Star_ Exploring Augmented Reality">
            <a:hlinkClick r:id="" action="ppaction://media"/>
            <a:extLst>
              <a:ext uri="{FF2B5EF4-FFF2-40B4-BE49-F238E27FC236}">
                <a16:creationId xmlns:a16="http://schemas.microsoft.com/office/drawing/2014/main" id="{80E1C518-679A-4EAF-BC39-DA524F75B0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1" cy="6858000"/>
          </a:xfrm>
          <a:prstGeom prst="rect">
            <a:avLst/>
          </a:prstGeom>
        </p:spPr>
      </p:pic>
      <p:sp>
        <p:nvSpPr>
          <p:cNvPr id="15" name="CaixaDeTexto 11">
            <a:extLst>
              <a:ext uri="{FF2B5EF4-FFF2-40B4-BE49-F238E27FC236}">
                <a16:creationId xmlns:a16="http://schemas.microsoft.com/office/drawing/2014/main" id="{F231DA05-39AB-49E5-8F9C-38DFAD1DDCE7}"/>
              </a:ext>
            </a:extLst>
          </p:cNvPr>
          <p:cNvSpPr txBox="1"/>
          <p:nvPr/>
        </p:nvSpPr>
        <p:spPr>
          <a:xfrm>
            <a:off x="8531250" y="5870147"/>
            <a:ext cx="2828925" cy="707886"/>
          </a:xfrm>
          <a:prstGeom prst="rect">
            <a:avLst/>
          </a:prstGeom>
          <a:noFill/>
        </p:spPr>
        <p:txBody>
          <a:bodyPr wrap="square" rtlCol="0">
            <a:spAutoFit/>
          </a:bodyPr>
          <a:lstStyle/>
          <a:p>
            <a:pPr algn="r"/>
            <a:r>
              <a:rPr lang="pt-BR" sz="2000" i="1">
                <a:solidFill>
                  <a:schemeClr val="bg1"/>
                </a:solidFill>
                <a:latin typeface="Segoe UI Light" panose="020B0502040204020203" pitchFamily="34" charset="0"/>
                <a:cs typeface="Segoe UI Light" panose="020B0502040204020203" pitchFamily="34" charset="0"/>
              </a:rPr>
              <a:t>Leap Motion Project North Star</a:t>
            </a:r>
            <a:endParaRPr lang="pt-BR" sz="140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497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9F0453-9E77-4A00-85FA-4AA24E2CF13D}" type="slidenum">
              <a:rPr lang="pt-BR" smtClean="0"/>
              <a:t>9</a:t>
            </a:fld>
            <a:endParaRPr lang="pt-BR"/>
          </a:p>
        </p:txBody>
      </p:sp>
      <p:sp>
        <p:nvSpPr>
          <p:cNvPr id="13" name="Title 4">
            <a:extLst>
              <a:ext uri="{FF2B5EF4-FFF2-40B4-BE49-F238E27FC236}">
                <a16:creationId xmlns:a16="http://schemas.microsoft.com/office/drawing/2014/main" id="{9F726098-C785-4F62-B7F2-B5F2987386D2}"/>
              </a:ext>
            </a:extLst>
          </p:cNvPr>
          <p:cNvSpPr txBox="1">
            <a:spLocks/>
          </p:cNvSpPr>
          <p:nvPr/>
        </p:nvSpPr>
        <p:spPr>
          <a:xfrm>
            <a:off x="411481" y="198857"/>
            <a:ext cx="4251513" cy="70285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kern="1200" dirty="0">
                <a:solidFill>
                  <a:schemeClr val="tx1"/>
                </a:solidFill>
                <a:latin typeface="+mj-lt"/>
                <a:ea typeface="+mj-ea"/>
                <a:cs typeface="+mj-cs"/>
              </a:defRPr>
            </a:lvl1pPr>
          </a:lstStyle>
          <a:p>
            <a:endParaRPr lang="pt-BR">
              <a:effectLst>
                <a:outerShdw blurRad="38100" dist="38100" dir="2700000" algn="tl">
                  <a:srgbClr val="000000">
                    <a:alpha val="43137"/>
                  </a:srgbClr>
                </a:outerShdw>
              </a:effectLst>
            </a:endParaRPr>
          </a:p>
        </p:txBody>
      </p:sp>
      <p:pic>
        <p:nvPicPr>
          <p:cNvPr id="12" name="HoloLens _ Holo Lens Studio Demo _ Windows 10 _ Microsoft HoloLens">
            <a:hlinkClick r:id="" action="ppaction://media"/>
            <a:extLst>
              <a:ext uri="{FF2B5EF4-FFF2-40B4-BE49-F238E27FC236}">
                <a16:creationId xmlns:a16="http://schemas.microsoft.com/office/drawing/2014/main" id="{C44DD138-97B6-4DE6-8117-FE9D78D870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5" name="CaixaDeTexto 11">
            <a:extLst>
              <a:ext uri="{FF2B5EF4-FFF2-40B4-BE49-F238E27FC236}">
                <a16:creationId xmlns:a16="http://schemas.microsoft.com/office/drawing/2014/main" id="{368258DE-9C69-4BE0-AE0F-C60F87A6A291}"/>
              </a:ext>
            </a:extLst>
          </p:cNvPr>
          <p:cNvSpPr txBox="1"/>
          <p:nvPr/>
        </p:nvSpPr>
        <p:spPr>
          <a:xfrm>
            <a:off x="8559120" y="5870147"/>
            <a:ext cx="2773184" cy="400110"/>
          </a:xfrm>
          <a:prstGeom prst="rect">
            <a:avLst/>
          </a:prstGeom>
          <a:noFill/>
        </p:spPr>
        <p:txBody>
          <a:bodyPr wrap="square" rtlCol="0">
            <a:spAutoFit/>
          </a:bodyPr>
          <a:lstStyle/>
          <a:p>
            <a:pPr algn="r"/>
            <a:r>
              <a:rPr lang="pt-BR" sz="2000" i="1">
                <a:solidFill>
                  <a:schemeClr val="bg1"/>
                </a:solidFill>
                <a:latin typeface="Segoe UI Light" panose="020B0502040204020203" pitchFamily="34" charset="0"/>
                <a:cs typeface="Segoe UI Light" panose="020B0502040204020203" pitchFamily="34" charset="0"/>
              </a:rPr>
              <a:t>Microsoft Hololens</a:t>
            </a:r>
            <a:endParaRPr lang="pt-BR" sz="140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508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177</TotalTime>
  <Words>1470</Words>
  <Application>Microsoft Office PowerPoint</Application>
  <PresentationFormat>Widescreen</PresentationFormat>
  <Paragraphs>217</Paragraphs>
  <Slides>20</Slides>
  <Notes>19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Segoe UI</vt:lpstr>
      <vt:lpstr>Segoe UI Light</vt:lpstr>
      <vt:lpstr>Segoe UI Semilight</vt:lpstr>
      <vt:lpstr>Office Theme</vt:lpstr>
      <vt:lpstr>Design, Prototyping and Evaluation of  Next Generation Public Safety User Interfaces </vt:lpstr>
      <vt:lpstr>About us</vt:lpstr>
      <vt:lpstr>Agenda</vt:lpstr>
      <vt:lpstr>Project Motivation</vt:lpstr>
      <vt:lpstr>Project Motivation</vt:lpstr>
      <vt:lpstr>Project Motivation</vt:lpstr>
      <vt:lpstr>Background on User Interfaces – Visualization Interfaces</vt:lpstr>
      <vt:lpstr>PowerPoint Presentation</vt:lpstr>
      <vt:lpstr>PowerPoint Presentation</vt:lpstr>
      <vt:lpstr>Goals</vt:lpstr>
      <vt:lpstr>Project Overview</vt:lpstr>
      <vt:lpstr>Project Overview</vt:lpstr>
      <vt:lpstr>Project Overview</vt:lpstr>
      <vt:lpstr>Project Overview</vt:lpstr>
      <vt:lpstr>Project Overview</vt:lpstr>
      <vt:lpstr>Requirement Analysis</vt:lpstr>
      <vt:lpstr>Approach</vt:lpstr>
      <vt:lpstr>Requirement Analysis - Procedure</vt:lpstr>
      <vt:lpstr>Requirement Analysis - Procedure</vt:lpstr>
      <vt:lpstr>Requirement Analysis - Outcome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Proposal Jerônimo</dc:title>
  <dc:creator>jeronimo</dc:creator>
  <cp:lastModifiedBy>Jeronimo Grandi, Ph.D.</cp:lastModifiedBy>
  <cp:revision>8</cp:revision>
  <dcterms:created xsi:type="dcterms:W3CDTF">2015-10-19T15:34:21Z</dcterms:created>
  <dcterms:modified xsi:type="dcterms:W3CDTF">2018-12-05T15:13:40Z</dcterms:modified>
</cp:coreProperties>
</file>